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6"/>
  </p:notesMasterIdLst>
  <p:sldIdLst>
    <p:sldId id="256" r:id="rId2"/>
    <p:sldId id="257" r:id="rId3"/>
    <p:sldId id="258" r:id="rId4"/>
    <p:sldId id="259" r:id="rId5"/>
    <p:sldId id="273" r:id="rId6"/>
    <p:sldId id="276" r:id="rId7"/>
    <p:sldId id="274" r:id="rId8"/>
    <p:sldId id="275" r:id="rId9"/>
    <p:sldId id="270" r:id="rId10"/>
    <p:sldId id="277" r:id="rId11"/>
    <p:sldId id="278" r:id="rId12"/>
    <p:sldId id="279" r:id="rId13"/>
    <p:sldId id="272" r:id="rId14"/>
    <p:sldId id="271" r:id="rId15"/>
    <p:sldId id="260" r:id="rId16"/>
    <p:sldId id="261" r:id="rId17"/>
    <p:sldId id="262" r:id="rId18"/>
    <p:sldId id="263" r:id="rId19"/>
    <p:sldId id="264" r:id="rId20"/>
    <p:sldId id="265" r:id="rId21"/>
    <p:sldId id="266" r:id="rId22"/>
    <p:sldId id="267" r:id="rId23"/>
    <p:sldId id="268" r:id="rId24"/>
    <p:sldId id="269" r:id="rId2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35">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7" roundtripDataSignature="AMtx7mgKlwaHlAga3PrKsPYQjBEUoC1qz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1704" y="126"/>
      </p:cViewPr>
      <p:guideLst>
        <p:guide orient="horz" pos="2160"/>
        <p:guide pos="28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customschemas.google.com/relationships/presentationmetadata" Target="meta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rdero, Evangelina Natalia" userId="0c597c74-2a81-42ba-8894-030918d8eb8f" providerId="ADAL" clId="{EF9EF1AA-0EC5-4DA6-A4C3-7D50138C30F1}"/>
    <pc:docChg chg="undo custSel addSld delSld modSld sldOrd">
      <pc:chgData name="Cordero, Evangelina Natalia" userId="0c597c74-2a81-42ba-8894-030918d8eb8f" providerId="ADAL" clId="{EF9EF1AA-0EC5-4DA6-A4C3-7D50138C30F1}" dt="2023-08-06T01:38:14.490" v="1158" actId="1076"/>
      <pc:docMkLst>
        <pc:docMk/>
      </pc:docMkLst>
      <pc:sldChg chg="addSp delSp modSp mod">
        <pc:chgData name="Cordero, Evangelina Natalia" userId="0c597c74-2a81-42ba-8894-030918d8eb8f" providerId="ADAL" clId="{EF9EF1AA-0EC5-4DA6-A4C3-7D50138C30F1}" dt="2023-08-06T01:00:28.443" v="943" actId="1076"/>
        <pc:sldMkLst>
          <pc:docMk/>
          <pc:sldMk cId="0" sldId="257"/>
        </pc:sldMkLst>
        <pc:spChg chg="add del mod">
          <ac:chgData name="Cordero, Evangelina Natalia" userId="0c597c74-2a81-42ba-8894-030918d8eb8f" providerId="ADAL" clId="{EF9EF1AA-0EC5-4DA6-A4C3-7D50138C30F1}" dt="2023-08-06T00:04:21.816" v="740" actId="478"/>
          <ac:spMkLst>
            <pc:docMk/>
            <pc:sldMk cId="0" sldId="257"/>
            <ac:spMk id="4" creationId="{EE2687C9-DE51-41AF-A5AB-D5E4B95885FE}"/>
          </ac:spMkLst>
        </pc:spChg>
        <pc:spChg chg="add mod">
          <ac:chgData name="Cordero, Evangelina Natalia" userId="0c597c74-2a81-42ba-8894-030918d8eb8f" providerId="ADAL" clId="{EF9EF1AA-0EC5-4DA6-A4C3-7D50138C30F1}" dt="2023-08-06T01:00:20.502" v="940" actId="1076"/>
          <ac:spMkLst>
            <pc:docMk/>
            <pc:sldMk cId="0" sldId="257"/>
            <ac:spMk id="7" creationId="{3943902C-C607-4698-803E-7CBFCF18502E}"/>
          </ac:spMkLst>
        </pc:spChg>
        <pc:spChg chg="add mod">
          <ac:chgData name="Cordero, Evangelina Natalia" userId="0c597c74-2a81-42ba-8894-030918d8eb8f" providerId="ADAL" clId="{EF9EF1AA-0EC5-4DA6-A4C3-7D50138C30F1}" dt="2023-08-06T01:00:24.970" v="942" actId="1076"/>
          <ac:spMkLst>
            <pc:docMk/>
            <pc:sldMk cId="0" sldId="257"/>
            <ac:spMk id="10" creationId="{F00E574B-F4A5-48B8-9186-80BC21AD2156}"/>
          </ac:spMkLst>
        </pc:spChg>
        <pc:spChg chg="mod">
          <ac:chgData name="Cordero, Evangelina Natalia" userId="0c597c74-2a81-42ba-8894-030918d8eb8f" providerId="ADAL" clId="{EF9EF1AA-0EC5-4DA6-A4C3-7D50138C30F1}" dt="2023-08-05T23:53:25.793" v="717" actId="5793"/>
          <ac:spMkLst>
            <pc:docMk/>
            <pc:sldMk cId="0" sldId="257"/>
            <ac:spMk id="45" creationId="{00000000-0000-0000-0000-000000000000}"/>
          </ac:spMkLst>
        </pc:spChg>
        <pc:spChg chg="del">
          <ac:chgData name="Cordero, Evangelina Natalia" userId="0c597c74-2a81-42ba-8894-030918d8eb8f" providerId="ADAL" clId="{EF9EF1AA-0EC5-4DA6-A4C3-7D50138C30F1}" dt="2023-08-05T23:53:31.193" v="718" actId="21"/>
          <ac:spMkLst>
            <pc:docMk/>
            <pc:sldMk cId="0" sldId="257"/>
            <ac:spMk id="46" creationId="{00000000-0000-0000-0000-000000000000}"/>
          </ac:spMkLst>
        </pc:spChg>
        <pc:picChg chg="add mod">
          <ac:chgData name="Cordero, Evangelina Natalia" userId="0c597c74-2a81-42ba-8894-030918d8eb8f" providerId="ADAL" clId="{EF9EF1AA-0EC5-4DA6-A4C3-7D50138C30F1}" dt="2023-08-06T01:00:28.443" v="943" actId="1076"/>
          <ac:picMkLst>
            <pc:docMk/>
            <pc:sldMk cId="0" sldId="257"/>
            <ac:picMk id="5" creationId="{B2D01200-208B-47DB-AB53-C98EFB4B2013}"/>
          </ac:picMkLst>
        </pc:picChg>
        <pc:picChg chg="del mod">
          <ac:chgData name="Cordero, Evangelina Natalia" userId="0c597c74-2a81-42ba-8894-030918d8eb8f" providerId="ADAL" clId="{EF9EF1AA-0EC5-4DA6-A4C3-7D50138C30F1}" dt="2023-08-06T01:00:03.890" v="933" actId="478"/>
          <ac:picMkLst>
            <pc:docMk/>
            <pc:sldMk cId="0" sldId="257"/>
            <ac:picMk id="47" creationId="{00000000-0000-0000-0000-000000000000}"/>
          </ac:picMkLst>
        </pc:picChg>
        <pc:picChg chg="add">
          <ac:chgData name="Cordero, Evangelina Natalia" userId="0c597c74-2a81-42ba-8894-030918d8eb8f" providerId="ADAL" clId="{EF9EF1AA-0EC5-4DA6-A4C3-7D50138C30F1}" dt="2023-08-06T01:00:05.903" v="934"/>
          <ac:picMkLst>
            <pc:docMk/>
            <pc:sldMk cId="0" sldId="257"/>
            <ac:picMk id="2050" creationId="{A6B83830-C2F8-4DB2-8B2A-64F157CF65CF}"/>
          </ac:picMkLst>
        </pc:picChg>
      </pc:sldChg>
      <pc:sldChg chg="addSp delSp modSp mod">
        <pc:chgData name="Cordero, Evangelina Natalia" userId="0c597c74-2a81-42ba-8894-030918d8eb8f" providerId="ADAL" clId="{EF9EF1AA-0EC5-4DA6-A4C3-7D50138C30F1}" dt="2023-08-06T01:10:49.747" v="948" actId="1076"/>
        <pc:sldMkLst>
          <pc:docMk/>
          <pc:sldMk cId="0" sldId="258"/>
        </pc:sldMkLst>
        <pc:spChg chg="mod">
          <ac:chgData name="Cordero, Evangelina Natalia" userId="0c597c74-2a81-42ba-8894-030918d8eb8f" providerId="ADAL" clId="{EF9EF1AA-0EC5-4DA6-A4C3-7D50138C30F1}" dt="2023-08-05T23:53:50.944" v="725" actId="207"/>
          <ac:spMkLst>
            <pc:docMk/>
            <pc:sldMk cId="0" sldId="258"/>
            <ac:spMk id="60" creationId="{00000000-0000-0000-0000-000000000000}"/>
          </ac:spMkLst>
        </pc:spChg>
        <pc:picChg chg="add mod">
          <ac:chgData name="Cordero, Evangelina Natalia" userId="0c597c74-2a81-42ba-8894-030918d8eb8f" providerId="ADAL" clId="{EF9EF1AA-0EC5-4DA6-A4C3-7D50138C30F1}" dt="2023-08-06T01:10:49.747" v="948" actId="1076"/>
          <ac:picMkLst>
            <pc:docMk/>
            <pc:sldMk cId="0" sldId="258"/>
            <ac:picMk id="3" creationId="{63A81DF2-184B-4032-B073-1CF27F699B53}"/>
          </ac:picMkLst>
        </pc:picChg>
        <pc:picChg chg="add del mod">
          <ac:chgData name="Cordero, Evangelina Natalia" userId="0c597c74-2a81-42ba-8894-030918d8eb8f" providerId="ADAL" clId="{EF9EF1AA-0EC5-4DA6-A4C3-7D50138C30F1}" dt="2023-08-06T01:10:48.111" v="947" actId="478"/>
          <ac:picMkLst>
            <pc:docMk/>
            <pc:sldMk cId="0" sldId="258"/>
            <ac:picMk id="5" creationId="{EF517776-1401-4981-B67F-20D9C2FF12DC}"/>
          </ac:picMkLst>
        </pc:picChg>
        <pc:picChg chg="add del mod">
          <ac:chgData name="Cordero, Evangelina Natalia" userId="0c597c74-2a81-42ba-8894-030918d8eb8f" providerId="ADAL" clId="{EF9EF1AA-0EC5-4DA6-A4C3-7D50138C30F1}" dt="2023-08-06T00:49:36.022" v="929" actId="478"/>
          <ac:picMkLst>
            <pc:docMk/>
            <pc:sldMk cId="0" sldId="258"/>
            <ac:picMk id="7" creationId="{C4383C36-E057-49E5-BF30-CCC7BE50D097}"/>
          </ac:picMkLst>
        </pc:picChg>
        <pc:picChg chg="add mod">
          <ac:chgData name="Cordero, Evangelina Natalia" userId="0c597c74-2a81-42ba-8894-030918d8eb8f" providerId="ADAL" clId="{EF9EF1AA-0EC5-4DA6-A4C3-7D50138C30F1}" dt="2023-08-06T00:49:38.156" v="930" actId="1076"/>
          <ac:picMkLst>
            <pc:docMk/>
            <pc:sldMk cId="0" sldId="258"/>
            <ac:picMk id="8" creationId="{74846F39-7503-46FD-A76B-436B49815FCD}"/>
          </ac:picMkLst>
        </pc:picChg>
        <pc:picChg chg="mod">
          <ac:chgData name="Cordero, Evangelina Natalia" userId="0c597c74-2a81-42ba-8894-030918d8eb8f" providerId="ADAL" clId="{EF9EF1AA-0EC5-4DA6-A4C3-7D50138C30F1}" dt="2023-08-05T22:07:49.427" v="380" actId="1076"/>
          <ac:picMkLst>
            <pc:docMk/>
            <pc:sldMk cId="0" sldId="258"/>
            <ac:picMk id="56" creationId="{00000000-0000-0000-0000-000000000000}"/>
          </ac:picMkLst>
        </pc:picChg>
        <pc:picChg chg="mod">
          <ac:chgData name="Cordero, Evangelina Natalia" userId="0c597c74-2a81-42ba-8894-030918d8eb8f" providerId="ADAL" clId="{EF9EF1AA-0EC5-4DA6-A4C3-7D50138C30F1}" dt="2023-08-05T22:07:48.384" v="379" actId="1076"/>
          <ac:picMkLst>
            <pc:docMk/>
            <pc:sldMk cId="0" sldId="258"/>
            <ac:picMk id="57" creationId="{00000000-0000-0000-0000-000000000000}"/>
          </ac:picMkLst>
        </pc:picChg>
        <pc:picChg chg="mod">
          <ac:chgData name="Cordero, Evangelina Natalia" userId="0c597c74-2a81-42ba-8894-030918d8eb8f" providerId="ADAL" clId="{EF9EF1AA-0EC5-4DA6-A4C3-7D50138C30F1}" dt="2023-08-05T22:07:50.468" v="381" actId="1076"/>
          <ac:picMkLst>
            <pc:docMk/>
            <pc:sldMk cId="0" sldId="258"/>
            <ac:picMk id="58" creationId="{00000000-0000-0000-0000-000000000000}"/>
          </ac:picMkLst>
        </pc:picChg>
        <pc:picChg chg="mod">
          <ac:chgData name="Cordero, Evangelina Natalia" userId="0c597c74-2a81-42ba-8894-030918d8eb8f" providerId="ADAL" clId="{EF9EF1AA-0EC5-4DA6-A4C3-7D50138C30F1}" dt="2023-08-05T22:07:51.444" v="382" actId="1076"/>
          <ac:picMkLst>
            <pc:docMk/>
            <pc:sldMk cId="0" sldId="258"/>
            <ac:picMk id="59" creationId="{00000000-0000-0000-0000-000000000000}"/>
          </ac:picMkLst>
        </pc:picChg>
      </pc:sldChg>
      <pc:sldChg chg="addSp modSp mod">
        <pc:chgData name="Cordero, Evangelina Natalia" userId="0c597c74-2a81-42ba-8894-030918d8eb8f" providerId="ADAL" clId="{EF9EF1AA-0EC5-4DA6-A4C3-7D50138C30F1}" dt="2023-08-05T23:05:51.885" v="464" actId="20577"/>
        <pc:sldMkLst>
          <pc:docMk/>
          <pc:sldMk cId="0" sldId="259"/>
        </pc:sldMkLst>
        <pc:spChg chg="mod">
          <ac:chgData name="Cordero, Evangelina Natalia" userId="0c597c74-2a81-42ba-8894-030918d8eb8f" providerId="ADAL" clId="{EF9EF1AA-0EC5-4DA6-A4C3-7D50138C30F1}" dt="2023-08-05T22:08:02.762" v="383" actId="1076"/>
          <ac:spMkLst>
            <pc:docMk/>
            <pc:sldMk cId="0" sldId="259"/>
            <ac:spMk id="9" creationId="{6C516006-C65F-4F85-926A-093DDD76A46F}"/>
          </ac:spMkLst>
        </pc:spChg>
        <pc:spChg chg="add mod">
          <ac:chgData name="Cordero, Evangelina Natalia" userId="0c597c74-2a81-42ba-8894-030918d8eb8f" providerId="ADAL" clId="{EF9EF1AA-0EC5-4DA6-A4C3-7D50138C30F1}" dt="2023-08-05T22:08:08.461" v="384" actId="1076"/>
          <ac:spMkLst>
            <pc:docMk/>
            <pc:sldMk cId="0" sldId="259"/>
            <ac:spMk id="11" creationId="{2E1D1CDF-21AC-4D6E-8A57-2B7F5D682666}"/>
          </ac:spMkLst>
        </pc:spChg>
        <pc:spChg chg="mod">
          <ac:chgData name="Cordero, Evangelina Natalia" userId="0c597c74-2a81-42ba-8894-030918d8eb8f" providerId="ADAL" clId="{EF9EF1AA-0EC5-4DA6-A4C3-7D50138C30F1}" dt="2023-08-05T23:05:51.885" v="464" actId="20577"/>
          <ac:spMkLst>
            <pc:docMk/>
            <pc:sldMk cId="0" sldId="259"/>
            <ac:spMk id="71" creationId="{00000000-0000-0000-0000-000000000000}"/>
          </ac:spMkLst>
        </pc:spChg>
      </pc:sldChg>
      <pc:sldChg chg="addSp delSp mod ord modShow">
        <pc:chgData name="Cordero, Evangelina Natalia" userId="0c597c74-2a81-42ba-8894-030918d8eb8f" providerId="ADAL" clId="{EF9EF1AA-0EC5-4DA6-A4C3-7D50138C30F1}" dt="2023-08-06T01:37:36.935" v="1148" actId="729"/>
        <pc:sldMkLst>
          <pc:docMk/>
          <pc:sldMk cId="0" sldId="270"/>
        </pc:sldMkLst>
        <pc:picChg chg="add del">
          <ac:chgData name="Cordero, Evangelina Natalia" userId="0c597c74-2a81-42ba-8894-030918d8eb8f" providerId="ADAL" clId="{EF9EF1AA-0EC5-4DA6-A4C3-7D50138C30F1}" dt="2023-08-06T01:37:03.145" v="1139" actId="21"/>
          <ac:picMkLst>
            <pc:docMk/>
            <pc:sldMk cId="0" sldId="270"/>
            <ac:picMk id="140" creationId="{00000000-0000-0000-0000-000000000000}"/>
          </ac:picMkLst>
        </pc:picChg>
      </pc:sldChg>
      <pc:sldChg chg="addSp modSp mod ord">
        <pc:chgData name="Cordero, Evangelina Natalia" userId="0c597c74-2a81-42ba-8894-030918d8eb8f" providerId="ADAL" clId="{EF9EF1AA-0EC5-4DA6-A4C3-7D50138C30F1}" dt="2023-08-06T01:36:18.793" v="1137" actId="1076"/>
        <pc:sldMkLst>
          <pc:docMk/>
          <pc:sldMk cId="0" sldId="271"/>
        </pc:sldMkLst>
        <pc:picChg chg="add mod">
          <ac:chgData name="Cordero, Evangelina Natalia" userId="0c597c74-2a81-42ba-8894-030918d8eb8f" providerId="ADAL" clId="{EF9EF1AA-0EC5-4DA6-A4C3-7D50138C30F1}" dt="2023-08-06T01:36:18.793" v="1137" actId="1076"/>
          <ac:picMkLst>
            <pc:docMk/>
            <pc:sldMk cId="0" sldId="271"/>
            <ac:picMk id="3" creationId="{7D931355-B2B8-4122-9D86-6D810F3954E1}"/>
          </ac:picMkLst>
        </pc:picChg>
      </pc:sldChg>
      <pc:sldChg chg="addSp delSp modSp mod ord">
        <pc:chgData name="Cordero, Evangelina Natalia" userId="0c597c74-2a81-42ba-8894-030918d8eb8f" providerId="ADAL" clId="{EF9EF1AA-0EC5-4DA6-A4C3-7D50138C30F1}" dt="2023-08-06T01:38:14.490" v="1158" actId="1076"/>
        <pc:sldMkLst>
          <pc:docMk/>
          <pc:sldMk cId="0" sldId="272"/>
        </pc:sldMkLst>
        <pc:picChg chg="add mod">
          <ac:chgData name="Cordero, Evangelina Natalia" userId="0c597c74-2a81-42ba-8894-030918d8eb8f" providerId="ADAL" clId="{EF9EF1AA-0EC5-4DA6-A4C3-7D50138C30F1}" dt="2023-08-06T01:38:14.490" v="1158" actId="1076"/>
          <ac:picMkLst>
            <pc:docMk/>
            <pc:sldMk cId="0" sldId="272"/>
            <ac:picMk id="8" creationId="{3AC676F5-43F6-44E3-A0CA-553FF1D4C689}"/>
          </ac:picMkLst>
        </pc:picChg>
        <pc:picChg chg="del">
          <ac:chgData name="Cordero, Evangelina Natalia" userId="0c597c74-2a81-42ba-8894-030918d8eb8f" providerId="ADAL" clId="{EF9EF1AA-0EC5-4DA6-A4C3-7D50138C30F1}" dt="2023-08-06T01:38:07.098" v="1153" actId="478"/>
          <ac:picMkLst>
            <pc:docMk/>
            <pc:sldMk cId="0" sldId="272"/>
            <ac:picMk id="154" creationId="{00000000-0000-0000-0000-000000000000}"/>
          </ac:picMkLst>
        </pc:picChg>
      </pc:sldChg>
      <pc:sldChg chg="addSp delSp modSp add mod">
        <pc:chgData name="Cordero, Evangelina Natalia" userId="0c597c74-2a81-42ba-8894-030918d8eb8f" providerId="ADAL" clId="{EF9EF1AA-0EC5-4DA6-A4C3-7D50138C30F1}" dt="2023-08-06T00:14:13.527" v="843" actId="1076"/>
        <pc:sldMkLst>
          <pc:docMk/>
          <pc:sldMk cId="4181856709" sldId="273"/>
        </pc:sldMkLst>
        <pc:spChg chg="add del mod">
          <ac:chgData name="Cordero, Evangelina Natalia" userId="0c597c74-2a81-42ba-8894-030918d8eb8f" providerId="ADAL" clId="{EF9EF1AA-0EC5-4DA6-A4C3-7D50138C30F1}" dt="2023-08-05T22:43:37.830" v="431" actId="478"/>
          <ac:spMkLst>
            <pc:docMk/>
            <pc:sldMk cId="4181856709" sldId="273"/>
            <ac:spMk id="3" creationId="{1F00D136-E658-4338-BF02-B1A666B81FC4}"/>
          </ac:spMkLst>
        </pc:spChg>
        <pc:spChg chg="add mod">
          <ac:chgData name="Cordero, Evangelina Natalia" userId="0c597c74-2a81-42ba-8894-030918d8eb8f" providerId="ADAL" clId="{EF9EF1AA-0EC5-4DA6-A4C3-7D50138C30F1}" dt="2023-08-06T00:14:11.331" v="842" actId="1076"/>
          <ac:spMkLst>
            <pc:docMk/>
            <pc:sldMk cId="4181856709" sldId="273"/>
            <ac:spMk id="5" creationId="{C3E91ECF-9BD2-40EC-AA73-39FF5F71EFBC}"/>
          </ac:spMkLst>
        </pc:spChg>
        <pc:spChg chg="add del mod">
          <ac:chgData name="Cordero, Evangelina Natalia" userId="0c597c74-2a81-42ba-8894-030918d8eb8f" providerId="ADAL" clId="{EF9EF1AA-0EC5-4DA6-A4C3-7D50138C30F1}" dt="2023-08-05T22:50:26.694" v="436" actId="478"/>
          <ac:spMkLst>
            <pc:docMk/>
            <pc:sldMk cId="4181856709" sldId="273"/>
            <ac:spMk id="8" creationId="{F160778A-E925-4E76-9CAB-43DCA43FD955}"/>
          </ac:spMkLst>
        </pc:spChg>
        <pc:spChg chg="add mod">
          <ac:chgData name="Cordero, Evangelina Natalia" userId="0c597c74-2a81-42ba-8894-030918d8eb8f" providerId="ADAL" clId="{EF9EF1AA-0EC5-4DA6-A4C3-7D50138C30F1}" dt="2023-08-06T00:14:13.527" v="843" actId="1076"/>
          <ac:spMkLst>
            <pc:docMk/>
            <pc:sldMk cId="4181856709" sldId="273"/>
            <ac:spMk id="16" creationId="{FB37919F-D199-4C69-B3C6-6771FB48B4D5}"/>
          </ac:spMkLst>
        </pc:spChg>
        <pc:spChg chg="mod">
          <ac:chgData name="Cordero, Evangelina Natalia" userId="0c597c74-2a81-42ba-8894-030918d8eb8f" providerId="ADAL" clId="{EF9EF1AA-0EC5-4DA6-A4C3-7D50138C30F1}" dt="2023-08-06T00:08:55.543" v="763" actId="1076"/>
          <ac:spMkLst>
            <pc:docMk/>
            <pc:sldMk cId="4181856709" sldId="273"/>
            <ac:spMk id="54" creationId="{00000000-0000-0000-0000-000000000000}"/>
          </ac:spMkLst>
        </pc:spChg>
        <pc:spChg chg="del mod">
          <ac:chgData name="Cordero, Evangelina Natalia" userId="0c597c74-2a81-42ba-8894-030918d8eb8f" providerId="ADAL" clId="{EF9EF1AA-0EC5-4DA6-A4C3-7D50138C30F1}" dt="2023-08-05T23:41:51.338" v="490" actId="478"/>
          <ac:spMkLst>
            <pc:docMk/>
            <pc:sldMk cId="4181856709" sldId="273"/>
            <ac:spMk id="55" creationId="{00000000-0000-0000-0000-000000000000}"/>
          </ac:spMkLst>
        </pc:spChg>
        <pc:spChg chg="del mod">
          <ac:chgData name="Cordero, Evangelina Natalia" userId="0c597c74-2a81-42ba-8894-030918d8eb8f" providerId="ADAL" clId="{EF9EF1AA-0EC5-4DA6-A4C3-7D50138C30F1}" dt="2023-08-05T17:46:14.737" v="106" actId="478"/>
          <ac:spMkLst>
            <pc:docMk/>
            <pc:sldMk cId="4181856709" sldId="273"/>
            <ac:spMk id="60" creationId="{00000000-0000-0000-0000-000000000000}"/>
          </ac:spMkLst>
        </pc:spChg>
        <pc:graphicFrameChg chg="add del mod modGraphic">
          <ac:chgData name="Cordero, Evangelina Natalia" userId="0c597c74-2a81-42ba-8894-030918d8eb8f" providerId="ADAL" clId="{EF9EF1AA-0EC5-4DA6-A4C3-7D50138C30F1}" dt="2023-08-05T17:49:53.035" v="261" actId="478"/>
          <ac:graphicFrameMkLst>
            <pc:docMk/>
            <pc:sldMk cId="4181856709" sldId="273"/>
            <ac:graphicFrameMk id="4" creationId="{1C079DD2-0822-44F8-B7A2-B9745B1BCD04}"/>
          </ac:graphicFrameMkLst>
        </pc:graphicFrameChg>
        <pc:picChg chg="add del mod">
          <ac:chgData name="Cordero, Evangelina Natalia" userId="0c597c74-2a81-42ba-8894-030918d8eb8f" providerId="ADAL" clId="{EF9EF1AA-0EC5-4DA6-A4C3-7D50138C30F1}" dt="2023-08-05T22:43:24.381" v="427" actId="478"/>
          <ac:picMkLst>
            <pc:docMk/>
            <pc:sldMk cId="4181856709" sldId="273"/>
            <ac:picMk id="6" creationId="{B8307940-784C-48F3-B7D7-5C946FC876BD}"/>
          </ac:picMkLst>
        </pc:picChg>
        <pc:picChg chg="add mod">
          <ac:chgData name="Cordero, Evangelina Natalia" userId="0c597c74-2a81-42ba-8894-030918d8eb8f" providerId="ADAL" clId="{EF9EF1AA-0EC5-4DA6-A4C3-7D50138C30F1}" dt="2023-08-06T00:13:29.149" v="801" actId="1076"/>
          <ac:picMkLst>
            <pc:docMk/>
            <pc:sldMk cId="4181856709" sldId="273"/>
            <ac:picMk id="10" creationId="{57C8E084-85B6-45E5-9F85-E7ED9EA2E363}"/>
          </ac:picMkLst>
        </pc:picChg>
        <pc:picChg chg="add mod">
          <ac:chgData name="Cordero, Evangelina Natalia" userId="0c597c74-2a81-42ba-8894-030918d8eb8f" providerId="ADAL" clId="{EF9EF1AA-0EC5-4DA6-A4C3-7D50138C30F1}" dt="2023-08-06T00:14:09.214" v="841" actId="1076"/>
          <ac:picMkLst>
            <pc:docMk/>
            <pc:sldMk cId="4181856709" sldId="273"/>
            <ac:picMk id="11" creationId="{2B5479F7-B016-4CB6-9A52-DFD8B9BBD684}"/>
          </ac:picMkLst>
        </pc:picChg>
        <pc:picChg chg="add mod">
          <ac:chgData name="Cordero, Evangelina Natalia" userId="0c597c74-2a81-42ba-8894-030918d8eb8f" providerId="ADAL" clId="{EF9EF1AA-0EC5-4DA6-A4C3-7D50138C30F1}" dt="2023-08-06T00:13:21.267" v="799" actId="1076"/>
          <ac:picMkLst>
            <pc:docMk/>
            <pc:sldMk cId="4181856709" sldId="273"/>
            <ac:picMk id="13" creationId="{1BAD6D39-97F2-4816-AEF0-D94C9BCAB56E}"/>
          </ac:picMkLst>
        </pc:picChg>
        <pc:picChg chg="del">
          <ac:chgData name="Cordero, Evangelina Natalia" userId="0c597c74-2a81-42ba-8894-030918d8eb8f" providerId="ADAL" clId="{EF9EF1AA-0EC5-4DA6-A4C3-7D50138C30F1}" dt="2023-08-05T17:46:11.667" v="104" actId="478"/>
          <ac:picMkLst>
            <pc:docMk/>
            <pc:sldMk cId="4181856709" sldId="273"/>
            <ac:picMk id="56" creationId="{00000000-0000-0000-0000-000000000000}"/>
          </ac:picMkLst>
        </pc:picChg>
        <pc:picChg chg="mod">
          <ac:chgData name="Cordero, Evangelina Natalia" userId="0c597c74-2a81-42ba-8894-030918d8eb8f" providerId="ADAL" clId="{EF9EF1AA-0EC5-4DA6-A4C3-7D50138C30F1}" dt="2023-08-05T23:46:47.475" v="513" actId="1076"/>
          <ac:picMkLst>
            <pc:docMk/>
            <pc:sldMk cId="4181856709" sldId="273"/>
            <ac:picMk id="57" creationId="{00000000-0000-0000-0000-000000000000}"/>
          </ac:picMkLst>
        </pc:picChg>
        <pc:picChg chg="del">
          <ac:chgData name="Cordero, Evangelina Natalia" userId="0c597c74-2a81-42ba-8894-030918d8eb8f" providerId="ADAL" clId="{EF9EF1AA-0EC5-4DA6-A4C3-7D50138C30F1}" dt="2023-08-05T17:46:10.757" v="103" actId="478"/>
          <ac:picMkLst>
            <pc:docMk/>
            <pc:sldMk cId="4181856709" sldId="273"/>
            <ac:picMk id="58" creationId="{00000000-0000-0000-0000-000000000000}"/>
          </ac:picMkLst>
        </pc:picChg>
        <pc:picChg chg="del">
          <ac:chgData name="Cordero, Evangelina Natalia" userId="0c597c74-2a81-42ba-8894-030918d8eb8f" providerId="ADAL" clId="{EF9EF1AA-0EC5-4DA6-A4C3-7D50138C30F1}" dt="2023-08-05T17:46:09.907" v="102" actId="478"/>
          <ac:picMkLst>
            <pc:docMk/>
            <pc:sldMk cId="4181856709" sldId="273"/>
            <ac:picMk id="59" creationId="{00000000-0000-0000-0000-000000000000}"/>
          </ac:picMkLst>
        </pc:picChg>
        <pc:picChg chg="add del mod">
          <ac:chgData name="Cordero, Evangelina Natalia" userId="0c597c74-2a81-42ba-8894-030918d8eb8f" providerId="ADAL" clId="{EF9EF1AA-0EC5-4DA6-A4C3-7D50138C30F1}" dt="2023-08-05T17:51:07.269" v="273"/>
          <ac:picMkLst>
            <pc:docMk/>
            <pc:sldMk cId="4181856709" sldId="273"/>
            <ac:picMk id="1027" creationId="{F83061F8-FF85-4C51-8011-118E7F5E33C2}"/>
          </ac:picMkLst>
        </pc:picChg>
        <pc:picChg chg="add del mod">
          <ac:chgData name="Cordero, Evangelina Natalia" userId="0c597c74-2a81-42ba-8894-030918d8eb8f" providerId="ADAL" clId="{EF9EF1AA-0EC5-4DA6-A4C3-7D50138C30F1}" dt="2023-08-05T23:43:09.958" v="491" actId="478"/>
          <ac:picMkLst>
            <pc:docMk/>
            <pc:sldMk cId="4181856709" sldId="273"/>
            <ac:picMk id="1029" creationId="{666F0981-A478-4F7E-B93C-F50C5424DE66}"/>
          </ac:picMkLst>
        </pc:picChg>
      </pc:sldChg>
      <pc:sldChg chg="addSp delSp modSp new mod">
        <pc:chgData name="Cordero, Evangelina Natalia" userId="0c597c74-2a81-42ba-8894-030918d8eb8f" providerId="ADAL" clId="{EF9EF1AA-0EC5-4DA6-A4C3-7D50138C30F1}" dt="2023-08-06T01:03:50.235" v="946" actId="5793"/>
        <pc:sldMkLst>
          <pc:docMk/>
          <pc:sldMk cId="4256486267" sldId="274"/>
        </pc:sldMkLst>
        <pc:spChg chg="mod">
          <ac:chgData name="Cordero, Evangelina Natalia" userId="0c597c74-2a81-42ba-8894-030918d8eb8f" providerId="ADAL" clId="{EF9EF1AA-0EC5-4DA6-A4C3-7D50138C30F1}" dt="2023-08-06T00:47:00.530" v="912" actId="20577"/>
          <ac:spMkLst>
            <pc:docMk/>
            <pc:sldMk cId="4256486267" sldId="274"/>
            <ac:spMk id="2" creationId="{C7C4B373-D0C5-4D25-9764-E38BE07EE83E}"/>
          </ac:spMkLst>
        </pc:spChg>
        <pc:spChg chg="del mod">
          <ac:chgData name="Cordero, Evangelina Natalia" userId="0c597c74-2a81-42ba-8894-030918d8eb8f" providerId="ADAL" clId="{EF9EF1AA-0EC5-4DA6-A4C3-7D50138C30F1}" dt="2023-08-06T00:46:56.728" v="900" actId="478"/>
          <ac:spMkLst>
            <pc:docMk/>
            <pc:sldMk cId="4256486267" sldId="274"/>
            <ac:spMk id="3" creationId="{03CB8BFD-2676-405D-BCF5-311D920A0BFC}"/>
          </ac:spMkLst>
        </pc:spChg>
        <pc:spChg chg="add mod">
          <ac:chgData name="Cordero, Evangelina Natalia" userId="0c597c74-2a81-42ba-8894-030918d8eb8f" providerId="ADAL" clId="{EF9EF1AA-0EC5-4DA6-A4C3-7D50138C30F1}" dt="2023-08-06T00:56:33.247" v="932" actId="5793"/>
          <ac:spMkLst>
            <pc:docMk/>
            <pc:sldMk cId="4256486267" sldId="274"/>
            <ac:spMk id="5" creationId="{2F469F4A-843B-46D9-B8B6-8D6FE4A07A79}"/>
          </ac:spMkLst>
        </pc:spChg>
        <pc:spChg chg="add del mod">
          <ac:chgData name="Cordero, Evangelina Natalia" userId="0c597c74-2a81-42ba-8894-030918d8eb8f" providerId="ADAL" clId="{EF9EF1AA-0EC5-4DA6-A4C3-7D50138C30F1}" dt="2023-08-06T00:35:52.433" v="847" actId="478"/>
          <ac:spMkLst>
            <pc:docMk/>
            <pc:sldMk cId="4256486267" sldId="274"/>
            <ac:spMk id="7" creationId="{BD675E58-0760-4785-B703-CBB42E6D5D54}"/>
          </ac:spMkLst>
        </pc:spChg>
        <pc:spChg chg="add mod">
          <ac:chgData name="Cordero, Evangelina Natalia" userId="0c597c74-2a81-42ba-8894-030918d8eb8f" providerId="ADAL" clId="{EF9EF1AA-0EC5-4DA6-A4C3-7D50138C30F1}" dt="2023-08-06T00:47:17.887" v="917" actId="313"/>
          <ac:spMkLst>
            <pc:docMk/>
            <pc:sldMk cId="4256486267" sldId="274"/>
            <ac:spMk id="10" creationId="{804AF3B3-0ECE-41B7-AB23-C83AF9CA4B7A}"/>
          </ac:spMkLst>
        </pc:spChg>
        <pc:spChg chg="add mod">
          <ac:chgData name="Cordero, Evangelina Natalia" userId="0c597c74-2a81-42ba-8894-030918d8eb8f" providerId="ADAL" clId="{EF9EF1AA-0EC5-4DA6-A4C3-7D50138C30F1}" dt="2023-08-06T01:03:50.235" v="946" actId="5793"/>
          <ac:spMkLst>
            <pc:docMk/>
            <pc:sldMk cId="4256486267" sldId="274"/>
            <ac:spMk id="11" creationId="{75430709-6BEE-4B84-AD34-56D67F72C9F7}"/>
          </ac:spMkLst>
        </pc:spChg>
        <pc:spChg chg="add del mod">
          <ac:chgData name="Cordero, Evangelina Natalia" userId="0c597c74-2a81-42ba-8894-030918d8eb8f" providerId="ADAL" clId="{EF9EF1AA-0EC5-4DA6-A4C3-7D50138C30F1}" dt="2023-08-06T00:47:06.902" v="913" actId="478"/>
          <ac:spMkLst>
            <pc:docMk/>
            <pc:sldMk cId="4256486267" sldId="274"/>
            <ac:spMk id="13" creationId="{FB252EA7-BC39-4B54-B435-8C5B04F012C0}"/>
          </ac:spMkLst>
        </pc:spChg>
        <pc:picChg chg="add mod ord">
          <ac:chgData name="Cordero, Evangelina Natalia" userId="0c597c74-2a81-42ba-8894-030918d8eb8f" providerId="ADAL" clId="{EF9EF1AA-0EC5-4DA6-A4C3-7D50138C30F1}" dt="2023-08-06T00:47:14.428" v="916" actId="1076"/>
          <ac:picMkLst>
            <pc:docMk/>
            <pc:sldMk cId="4256486267" sldId="274"/>
            <ac:picMk id="9" creationId="{3743F9AB-E680-4FB5-8CCB-B73FA2EE3BEB}"/>
          </ac:picMkLst>
        </pc:picChg>
      </pc:sldChg>
      <pc:sldChg chg="addSp modSp new mod">
        <pc:chgData name="Cordero, Evangelina Natalia" userId="0c597c74-2a81-42ba-8894-030918d8eb8f" providerId="ADAL" clId="{EF9EF1AA-0EC5-4DA6-A4C3-7D50138C30F1}" dt="2023-08-06T00:14:19.332" v="846" actId="20577"/>
        <pc:sldMkLst>
          <pc:docMk/>
          <pc:sldMk cId="934880285" sldId="275"/>
        </pc:sldMkLst>
        <pc:spChg chg="mod">
          <ac:chgData name="Cordero, Evangelina Natalia" userId="0c597c74-2a81-42ba-8894-030918d8eb8f" providerId="ADAL" clId="{EF9EF1AA-0EC5-4DA6-A4C3-7D50138C30F1}" dt="2023-08-06T00:14:19.332" v="846" actId="20577"/>
          <ac:spMkLst>
            <pc:docMk/>
            <pc:sldMk cId="934880285" sldId="275"/>
            <ac:spMk id="2" creationId="{2C76CC29-43F8-48ED-9425-F935799AC391}"/>
          </ac:spMkLst>
        </pc:spChg>
        <pc:picChg chg="add mod">
          <ac:chgData name="Cordero, Evangelina Natalia" userId="0c597c74-2a81-42ba-8894-030918d8eb8f" providerId="ADAL" clId="{EF9EF1AA-0EC5-4DA6-A4C3-7D50138C30F1}" dt="2023-08-06T00:03:43.673" v="737" actId="1076"/>
          <ac:picMkLst>
            <pc:docMk/>
            <pc:sldMk cId="934880285" sldId="275"/>
            <ac:picMk id="5" creationId="{BE864E49-D432-4DC4-A184-41150AF0C03F}"/>
          </ac:picMkLst>
        </pc:picChg>
        <pc:picChg chg="add mod modCrop">
          <ac:chgData name="Cordero, Evangelina Natalia" userId="0c597c74-2a81-42ba-8894-030918d8eb8f" providerId="ADAL" clId="{EF9EF1AA-0EC5-4DA6-A4C3-7D50138C30F1}" dt="2023-08-06T00:03:46.553" v="739" actId="1076"/>
          <ac:picMkLst>
            <pc:docMk/>
            <pc:sldMk cId="934880285" sldId="275"/>
            <ac:picMk id="6" creationId="{30CC50EE-8704-4249-9690-8A7D1C26E481}"/>
          </ac:picMkLst>
        </pc:picChg>
      </pc:sldChg>
      <pc:sldChg chg="modSp new del mod">
        <pc:chgData name="Cordero, Evangelina Natalia" userId="0c597c74-2a81-42ba-8894-030918d8eb8f" providerId="ADAL" clId="{EF9EF1AA-0EC5-4DA6-A4C3-7D50138C30F1}" dt="2023-08-05T18:43:12.679" v="354" actId="2696"/>
        <pc:sldMkLst>
          <pc:docMk/>
          <pc:sldMk cId="1069385961" sldId="275"/>
        </pc:sldMkLst>
        <pc:spChg chg="mod">
          <ac:chgData name="Cordero, Evangelina Natalia" userId="0c597c74-2a81-42ba-8894-030918d8eb8f" providerId="ADAL" clId="{EF9EF1AA-0EC5-4DA6-A4C3-7D50138C30F1}" dt="2023-08-05T18:42:52.767" v="339" actId="20577"/>
          <ac:spMkLst>
            <pc:docMk/>
            <pc:sldMk cId="1069385961" sldId="275"/>
            <ac:spMk id="2" creationId="{654DDF79-EC23-43DC-A4AE-7D3E3D2EA458}"/>
          </ac:spMkLst>
        </pc:spChg>
      </pc:sldChg>
      <pc:sldChg chg="addSp modSp new mod">
        <pc:chgData name="Cordero, Evangelina Natalia" userId="0c597c74-2a81-42ba-8894-030918d8eb8f" providerId="ADAL" clId="{EF9EF1AA-0EC5-4DA6-A4C3-7D50138C30F1}" dt="2023-08-06T01:37:28.759" v="1147" actId="1076"/>
        <pc:sldMkLst>
          <pc:docMk/>
          <pc:sldMk cId="2465011683" sldId="276"/>
        </pc:sldMkLst>
        <pc:spChg chg="mod">
          <ac:chgData name="Cordero, Evangelina Natalia" userId="0c597c74-2a81-42ba-8894-030918d8eb8f" providerId="ADAL" clId="{EF9EF1AA-0EC5-4DA6-A4C3-7D50138C30F1}" dt="2023-08-06T00:48:50.599" v="925" actId="20577"/>
          <ac:spMkLst>
            <pc:docMk/>
            <pc:sldMk cId="2465011683" sldId="276"/>
            <ac:spMk id="2" creationId="{30D22E19-7634-4ECF-811F-60EDE82AF098}"/>
          </ac:spMkLst>
        </pc:spChg>
        <pc:picChg chg="add mod">
          <ac:chgData name="Cordero, Evangelina Natalia" userId="0c597c74-2a81-42ba-8894-030918d8eb8f" providerId="ADAL" clId="{EF9EF1AA-0EC5-4DA6-A4C3-7D50138C30F1}" dt="2023-08-06T01:37:28.759" v="1147" actId="1076"/>
          <ac:picMkLst>
            <pc:docMk/>
            <pc:sldMk cId="2465011683" sldId="276"/>
            <ac:picMk id="4" creationId="{2E067F77-BF5D-4178-B931-79D3E693D804}"/>
          </ac:picMkLst>
        </pc:picChg>
      </pc:sldChg>
      <pc:sldChg chg="add del">
        <pc:chgData name="Cordero, Evangelina Natalia" userId="0c597c74-2a81-42ba-8894-030918d8eb8f" providerId="ADAL" clId="{EF9EF1AA-0EC5-4DA6-A4C3-7D50138C30F1}" dt="2023-08-05T18:43:15.199" v="355" actId="2696"/>
        <pc:sldMkLst>
          <pc:docMk/>
          <pc:sldMk cId="3901659914" sldId="276"/>
        </pc:sldMkLst>
      </pc:sldChg>
      <pc:sldChg chg="addSp delSp modSp new mod">
        <pc:chgData name="Cordero, Evangelina Natalia" userId="0c597c74-2a81-42ba-8894-030918d8eb8f" providerId="ADAL" clId="{EF9EF1AA-0EC5-4DA6-A4C3-7D50138C30F1}" dt="2023-08-06T01:37:41.056" v="1149" actId="1076"/>
        <pc:sldMkLst>
          <pc:docMk/>
          <pc:sldMk cId="2907127512" sldId="277"/>
        </pc:sldMkLst>
        <pc:spChg chg="mod">
          <ac:chgData name="Cordero, Evangelina Natalia" userId="0c597c74-2a81-42ba-8894-030918d8eb8f" providerId="ADAL" clId="{EF9EF1AA-0EC5-4DA6-A4C3-7D50138C30F1}" dt="2023-08-06T01:24:32.951" v="977" actId="20577"/>
          <ac:spMkLst>
            <pc:docMk/>
            <pc:sldMk cId="2907127512" sldId="277"/>
            <ac:spMk id="2" creationId="{38BED90A-73C4-45F8-9DFC-13F6B24591D8}"/>
          </ac:spMkLst>
        </pc:spChg>
        <pc:spChg chg="del">
          <ac:chgData name="Cordero, Evangelina Natalia" userId="0c597c74-2a81-42ba-8894-030918d8eb8f" providerId="ADAL" clId="{EF9EF1AA-0EC5-4DA6-A4C3-7D50138C30F1}" dt="2023-08-06T01:24:35.453" v="978" actId="478"/>
          <ac:spMkLst>
            <pc:docMk/>
            <pc:sldMk cId="2907127512" sldId="277"/>
            <ac:spMk id="3" creationId="{87C53053-F829-416A-B74C-0BF8A23A5076}"/>
          </ac:spMkLst>
        </pc:spChg>
        <pc:spChg chg="add del mod">
          <ac:chgData name="Cordero, Evangelina Natalia" userId="0c597c74-2a81-42ba-8894-030918d8eb8f" providerId="ADAL" clId="{EF9EF1AA-0EC5-4DA6-A4C3-7D50138C30F1}" dt="2023-08-06T01:30:22.981" v="1038" actId="478"/>
          <ac:spMkLst>
            <pc:docMk/>
            <pc:sldMk cId="2907127512" sldId="277"/>
            <ac:spMk id="8" creationId="{1405AC5E-3C25-4782-B766-72617E4FE5A2}"/>
          </ac:spMkLst>
        </pc:spChg>
        <pc:spChg chg="add del mod">
          <ac:chgData name="Cordero, Evangelina Natalia" userId="0c597c74-2a81-42ba-8894-030918d8eb8f" providerId="ADAL" clId="{EF9EF1AA-0EC5-4DA6-A4C3-7D50138C30F1}" dt="2023-08-06T01:30:22.981" v="1038" actId="478"/>
          <ac:spMkLst>
            <pc:docMk/>
            <pc:sldMk cId="2907127512" sldId="277"/>
            <ac:spMk id="10" creationId="{58F05475-660F-4CDE-AD59-C161F251E613}"/>
          </ac:spMkLst>
        </pc:spChg>
        <pc:spChg chg="add del mod">
          <ac:chgData name="Cordero, Evangelina Natalia" userId="0c597c74-2a81-42ba-8894-030918d8eb8f" providerId="ADAL" clId="{EF9EF1AA-0EC5-4DA6-A4C3-7D50138C30F1}" dt="2023-08-06T01:30:22.981" v="1038" actId="478"/>
          <ac:spMkLst>
            <pc:docMk/>
            <pc:sldMk cId="2907127512" sldId="277"/>
            <ac:spMk id="11" creationId="{0DCF497A-0218-479A-8EBF-C291BC75D0B0}"/>
          </ac:spMkLst>
        </pc:spChg>
        <pc:spChg chg="add del mod">
          <ac:chgData name="Cordero, Evangelina Natalia" userId="0c597c74-2a81-42ba-8894-030918d8eb8f" providerId="ADAL" clId="{EF9EF1AA-0EC5-4DA6-A4C3-7D50138C30F1}" dt="2023-08-06T01:37:14.328" v="1142" actId="478"/>
          <ac:spMkLst>
            <pc:docMk/>
            <pc:sldMk cId="2907127512" sldId="277"/>
            <ac:spMk id="12" creationId="{78CB305B-BC50-4161-9826-E8C93967619C}"/>
          </ac:spMkLst>
        </pc:spChg>
        <pc:spChg chg="add del mod">
          <ac:chgData name="Cordero, Evangelina Natalia" userId="0c597c74-2a81-42ba-8894-030918d8eb8f" providerId="ADAL" clId="{EF9EF1AA-0EC5-4DA6-A4C3-7D50138C30F1}" dt="2023-08-06T01:37:14.328" v="1142" actId="478"/>
          <ac:spMkLst>
            <pc:docMk/>
            <pc:sldMk cId="2907127512" sldId="277"/>
            <ac:spMk id="14" creationId="{9368B6FA-C7DA-4D9D-A4D1-C40768B7F9B1}"/>
          </ac:spMkLst>
        </pc:spChg>
        <pc:spChg chg="add del mod">
          <ac:chgData name="Cordero, Evangelina Natalia" userId="0c597c74-2a81-42ba-8894-030918d8eb8f" providerId="ADAL" clId="{EF9EF1AA-0EC5-4DA6-A4C3-7D50138C30F1}" dt="2023-08-06T01:37:14.328" v="1142" actId="478"/>
          <ac:spMkLst>
            <pc:docMk/>
            <pc:sldMk cId="2907127512" sldId="277"/>
            <ac:spMk id="16" creationId="{E9E63A0B-7539-4166-86A9-15310C725BA1}"/>
          </ac:spMkLst>
        </pc:spChg>
        <pc:spChg chg="add del mod">
          <ac:chgData name="Cordero, Evangelina Natalia" userId="0c597c74-2a81-42ba-8894-030918d8eb8f" providerId="ADAL" clId="{EF9EF1AA-0EC5-4DA6-A4C3-7D50138C30F1}" dt="2023-08-06T01:37:14.328" v="1142" actId="478"/>
          <ac:spMkLst>
            <pc:docMk/>
            <pc:sldMk cId="2907127512" sldId="277"/>
            <ac:spMk id="18" creationId="{36841271-3225-42F0-A247-9A29F45DF313}"/>
          </ac:spMkLst>
        </pc:spChg>
        <pc:picChg chg="add mod">
          <ac:chgData name="Cordero, Evangelina Natalia" userId="0c597c74-2a81-42ba-8894-030918d8eb8f" providerId="ADAL" clId="{EF9EF1AA-0EC5-4DA6-A4C3-7D50138C30F1}" dt="2023-08-06T01:37:18.918" v="1144" actId="14100"/>
          <ac:picMkLst>
            <pc:docMk/>
            <pc:sldMk cId="2907127512" sldId="277"/>
            <ac:picMk id="19" creationId="{78FA9126-16EA-4318-B2E1-9D1E9C234566}"/>
          </ac:picMkLst>
        </pc:picChg>
        <pc:picChg chg="add mod">
          <ac:chgData name="Cordero, Evangelina Natalia" userId="0c597c74-2a81-42ba-8894-030918d8eb8f" providerId="ADAL" clId="{EF9EF1AA-0EC5-4DA6-A4C3-7D50138C30F1}" dt="2023-08-06T01:25:36.460" v="986" actId="14100"/>
          <ac:picMkLst>
            <pc:docMk/>
            <pc:sldMk cId="2907127512" sldId="277"/>
            <ac:picMk id="1026" creationId="{4381B02D-1FB3-42F9-B1F2-098324CCAF35}"/>
          </ac:picMkLst>
        </pc:picChg>
        <pc:picChg chg="add del mod">
          <ac:chgData name="Cordero, Evangelina Natalia" userId="0c597c74-2a81-42ba-8894-030918d8eb8f" providerId="ADAL" clId="{EF9EF1AA-0EC5-4DA6-A4C3-7D50138C30F1}" dt="2023-08-06T01:25:37.187" v="987"/>
          <ac:picMkLst>
            <pc:docMk/>
            <pc:sldMk cId="2907127512" sldId="277"/>
            <ac:picMk id="1028" creationId="{F4FC3F82-B78F-4A03-A00C-DC8203459987}"/>
          </ac:picMkLst>
        </pc:picChg>
        <pc:picChg chg="add mod">
          <ac:chgData name="Cordero, Evangelina Natalia" userId="0c597c74-2a81-42ba-8894-030918d8eb8f" providerId="ADAL" clId="{EF9EF1AA-0EC5-4DA6-A4C3-7D50138C30F1}" dt="2023-08-06T01:37:41.056" v="1149" actId="1076"/>
          <ac:picMkLst>
            <pc:docMk/>
            <pc:sldMk cId="2907127512" sldId="277"/>
            <ac:picMk id="1030" creationId="{D8EE8D8D-6379-42C2-8477-64B931B8A5D8}"/>
          </ac:picMkLst>
        </pc:picChg>
        <pc:picChg chg="add del mod">
          <ac:chgData name="Cordero, Evangelina Natalia" userId="0c597c74-2a81-42ba-8894-030918d8eb8f" providerId="ADAL" clId="{EF9EF1AA-0EC5-4DA6-A4C3-7D50138C30F1}" dt="2023-08-06T01:37:23.646" v="1145" actId="21"/>
          <ac:picMkLst>
            <pc:docMk/>
            <pc:sldMk cId="2907127512" sldId="277"/>
            <ac:picMk id="1032" creationId="{7E8E4EC5-C537-4729-838A-4F1BEE5A9311}"/>
          </ac:picMkLst>
        </pc:picChg>
      </pc:sldChg>
      <pc:sldChg chg="addSp delSp modSp add mod">
        <pc:chgData name="Cordero, Evangelina Natalia" userId="0c597c74-2a81-42ba-8894-030918d8eb8f" providerId="ADAL" clId="{EF9EF1AA-0EC5-4DA6-A4C3-7D50138C30F1}" dt="2023-08-06T01:34:42.956" v="1129" actId="1076"/>
        <pc:sldMkLst>
          <pc:docMk/>
          <pc:sldMk cId="2570379525" sldId="278"/>
        </pc:sldMkLst>
        <pc:spChg chg="mod">
          <ac:chgData name="Cordero, Evangelina Natalia" userId="0c597c74-2a81-42ba-8894-030918d8eb8f" providerId="ADAL" clId="{EF9EF1AA-0EC5-4DA6-A4C3-7D50138C30F1}" dt="2023-08-06T01:32:16.197" v="1092" actId="20577"/>
          <ac:spMkLst>
            <pc:docMk/>
            <pc:sldMk cId="2570379525" sldId="278"/>
            <ac:spMk id="2" creationId="{38BED90A-73C4-45F8-9DFC-13F6B24591D8}"/>
          </ac:spMkLst>
        </pc:spChg>
        <pc:spChg chg="del">
          <ac:chgData name="Cordero, Evangelina Natalia" userId="0c597c74-2a81-42ba-8894-030918d8eb8f" providerId="ADAL" clId="{EF9EF1AA-0EC5-4DA6-A4C3-7D50138C30F1}" dt="2023-08-06T01:31:40.398" v="1040" actId="478"/>
          <ac:spMkLst>
            <pc:docMk/>
            <pc:sldMk cId="2570379525" sldId="278"/>
            <ac:spMk id="12" creationId="{78CB305B-BC50-4161-9826-E8C93967619C}"/>
          </ac:spMkLst>
        </pc:spChg>
        <pc:spChg chg="del">
          <ac:chgData name="Cordero, Evangelina Natalia" userId="0c597c74-2a81-42ba-8894-030918d8eb8f" providerId="ADAL" clId="{EF9EF1AA-0EC5-4DA6-A4C3-7D50138C30F1}" dt="2023-08-06T01:31:40.398" v="1040" actId="478"/>
          <ac:spMkLst>
            <pc:docMk/>
            <pc:sldMk cId="2570379525" sldId="278"/>
            <ac:spMk id="14" creationId="{9368B6FA-C7DA-4D9D-A4D1-C40768B7F9B1}"/>
          </ac:spMkLst>
        </pc:spChg>
        <pc:spChg chg="del">
          <ac:chgData name="Cordero, Evangelina Natalia" userId="0c597c74-2a81-42ba-8894-030918d8eb8f" providerId="ADAL" clId="{EF9EF1AA-0EC5-4DA6-A4C3-7D50138C30F1}" dt="2023-08-06T01:31:40.398" v="1040" actId="478"/>
          <ac:spMkLst>
            <pc:docMk/>
            <pc:sldMk cId="2570379525" sldId="278"/>
            <ac:spMk id="16" creationId="{E9E63A0B-7539-4166-86A9-15310C725BA1}"/>
          </ac:spMkLst>
        </pc:spChg>
        <pc:spChg chg="del">
          <ac:chgData name="Cordero, Evangelina Natalia" userId="0c597c74-2a81-42ba-8894-030918d8eb8f" providerId="ADAL" clId="{EF9EF1AA-0EC5-4DA6-A4C3-7D50138C30F1}" dt="2023-08-06T01:31:40.398" v="1040" actId="478"/>
          <ac:spMkLst>
            <pc:docMk/>
            <pc:sldMk cId="2570379525" sldId="278"/>
            <ac:spMk id="18" creationId="{36841271-3225-42F0-A247-9A29F45DF313}"/>
          </ac:spMkLst>
        </pc:spChg>
        <pc:picChg chg="add mod">
          <ac:chgData name="Cordero, Evangelina Natalia" userId="0c597c74-2a81-42ba-8894-030918d8eb8f" providerId="ADAL" clId="{EF9EF1AA-0EC5-4DA6-A4C3-7D50138C30F1}" dt="2023-08-06T01:33:24.083" v="1112" actId="1076"/>
          <ac:picMkLst>
            <pc:docMk/>
            <pc:sldMk cId="2570379525" sldId="278"/>
            <ac:picMk id="11" creationId="{B8904201-8DDD-4F72-912F-0B90DE82AF65}"/>
          </ac:picMkLst>
        </pc:picChg>
        <pc:picChg chg="add mod">
          <ac:chgData name="Cordero, Evangelina Natalia" userId="0c597c74-2a81-42ba-8894-030918d8eb8f" providerId="ADAL" clId="{EF9EF1AA-0EC5-4DA6-A4C3-7D50138C30F1}" dt="2023-08-06T01:34:37.910" v="1126" actId="14100"/>
          <ac:picMkLst>
            <pc:docMk/>
            <pc:sldMk cId="2570379525" sldId="278"/>
            <ac:picMk id="13" creationId="{CCA84FC0-897E-4FDD-BE1B-D58A3AD56437}"/>
          </ac:picMkLst>
        </pc:picChg>
        <pc:picChg chg="del">
          <ac:chgData name="Cordero, Evangelina Natalia" userId="0c597c74-2a81-42ba-8894-030918d8eb8f" providerId="ADAL" clId="{EF9EF1AA-0EC5-4DA6-A4C3-7D50138C30F1}" dt="2023-08-06T01:31:40.398" v="1040" actId="478"/>
          <ac:picMkLst>
            <pc:docMk/>
            <pc:sldMk cId="2570379525" sldId="278"/>
            <ac:picMk id="1026" creationId="{4381B02D-1FB3-42F9-B1F2-098324CCAF35}"/>
          </ac:picMkLst>
        </pc:picChg>
        <pc:picChg chg="del">
          <ac:chgData name="Cordero, Evangelina Natalia" userId="0c597c74-2a81-42ba-8894-030918d8eb8f" providerId="ADAL" clId="{EF9EF1AA-0EC5-4DA6-A4C3-7D50138C30F1}" dt="2023-08-06T01:31:40.398" v="1040" actId="478"/>
          <ac:picMkLst>
            <pc:docMk/>
            <pc:sldMk cId="2570379525" sldId="278"/>
            <ac:picMk id="1030" creationId="{D8EE8D8D-6379-42C2-8477-64B931B8A5D8}"/>
          </ac:picMkLst>
        </pc:picChg>
        <pc:picChg chg="del">
          <ac:chgData name="Cordero, Evangelina Natalia" userId="0c597c74-2a81-42ba-8894-030918d8eb8f" providerId="ADAL" clId="{EF9EF1AA-0EC5-4DA6-A4C3-7D50138C30F1}" dt="2023-08-06T01:31:40.398" v="1040" actId="478"/>
          <ac:picMkLst>
            <pc:docMk/>
            <pc:sldMk cId="2570379525" sldId="278"/>
            <ac:picMk id="1032" creationId="{7E8E4EC5-C537-4729-838A-4F1BEE5A9311}"/>
          </ac:picMkLst>
        </pc:picChg>
        <pc:picChg chg="add mod">
          <ac:chgData name="Cordero, Evangelina Natalia" userId="0c597c74-2a81-42ba-8894-030918d8eb8f" providerId="ADAL" clId="{EF9EF1AA-0EC5-4DA6-A4C3-7D50138C30F1}" dt="2023-08-06T01:34:42.956" v="1129" actId="1076"/>
          <ac:picMkLst>
            <pc:docMk/>
            <pc:sldMk cId="2570379525" sldId="278"/>
            <ac:picMk id="2050" creationId="{C67DD037-697E-4E75-882F-1D673686FCE9}"/>
          </ac:picMkLst>
        </pc:picChg>
        <pc:picChg chg="add mod">
          <ac:chgData name="Cordero, Evangelina Natalia" userId="0c597c74-2a81-42ba-8894-030918d8eb8f" providerId="ADAL" clId="{EF9EF1AA-0EC5-4DA6-A4C3-7D50138C30F1}" dt="2023-08-06T01:34:41.386" v="1128" actId="1076"/>
          <ac:picMkLst>
            <pc:docMk/>
            <pc:sldMk cId="2570379525" sldId="278"/>
            <ac:picMk id="2052" creationId="{768299E7-B13F-4AA0-9DE6-675ABCDADF69}"/>
          </ac:picMkLst>
        </pc:picChg>
      </pc:sldChg>
      <pc:sldChg chg="addSp delSp modSp add mod">
        <pc:chgData name="Cordero, Evangelina Natalia" userId="0c597c74-2a81-42ba-8894-030918d8eb8f" providerId="ADAL" clId="{EF9EF1AA-0EC5-4DA6-A4C3-7D50138C30F1}" dt="2023-08-06T01:37:51.281" v="1151" actId="14100"/>
        <pc:sldMkLst>
          <pc:docMk/>
          <pc:sldMk cId="3427957986" sldId="279"/>
        </pc:sldMkLst>
        <pc:spChg chg="mod">
          <ac:chgData name="Cordero, Evangelina Natalia" userId="0c597c74-2a81-42ba-8894-030918d8eb8f" providerId="ADAL" clId="{EF9EF1AA-0EC5-4DA6-A4C3-7D50138C30F1}" dt="2023-08-06T01:34:08.823" v="1117"/>
          <ac:spMkLst>
            <pc:docMk/>
            <pc:sldMk cId="3427957986" sldId="279"/>
            <ac:spMk id="2" creationId="{38BED90A-73C4-45F8-9DFC-13F6B24591D8}"/>
          </ac:spMkLst>
        </pc:spChg>
        <pc:picChg chg="mod">
          <ac:chgData name="Cordero, Evangelina Natalia" userId="0c597c74-2a81-42ba-8894-030918d8eb8f" providerId="ADAL" clId="{EF9EF1AA-0EC5-4DA6-A4C3-7D50138C30F1}" dt="2023-08-06T01:37:51.281" v="1151" actId="14100"/>
          <ac:picMkLst>
            <pc:docMk/>
            <pc:sldMk cId="3427957986" sldId="279"/>
            <ac:picMk id="11" creationId="{B8904201-8DDD-4F72-912F-0B90DE82AF65}"/>
          </ac:picMkLst>
        </pc:picChg>
        <pc:picChg chg="mod">
          <ac:chgData name="Cordero, Evangelina Natalia" userId="0c597c74-2a81-42ba-8894-030918d8eb8f" providerId="ADAL" clId="{EF9EF1AA-0EC5-4DA6-A4C3-7D50138C30F1}" dt="2023-08-06T01:34:34.041" v="1125" actId="1076"/>
          <ac:picMkLst>
            <pc:docMk/>
            <pc:sldMk cId="3427957986" sldId="279"/>
            <ac:picMk id="13" creationId="{CCA84FC0-897E-4FDD-BE1B-D58A3AD56437}"/>
          </ac:picMkLst>
        </pc:picChg>
        <pc:picChg chg="del">
          <ac:chgData name="Cordero, Evangelina Natalia" userId="0c597c74-2a81-42ba-8894-030918d8eb8f" providerId="ADAL" clId="{EF9EF1AA-0EC5-4DA6-A4C3-7D50138C30F1}" dt="2023-08-06T01:34:10.348" v="1118" actId="478"/>
          <ac:picMkLst>
            <pc:docMk/>
            <pc:sldMk cId="3427957986" sldId="279"/>
            <ac:picMk id="2050" creationId="{C67DD037-697E-4E75-882F-1D673686FCE9}"/>
          </ac:picMkLst>
        </pc:picChg>
        <pc:picChg chg="del">
          <ac:chgData name="Cordero, Evangelina Natalia" userId="0c597c74-2a81-42ba-8894-030918d8eb8f" providerId="ADAL" clId="{EF9EF1AA-0EC5-4DA6-A4C3-7D50138C30F1}" dt="2023-08-06T01:34:11.165" v="1119" actId="478"/>
          <ac:picMkLst>
            <pc:docMk/>
            <pc:sldMk cId="3427957986" sldId="279"/>
            <ac:picMk id="2052" creationId="{768299E7-B13F-4AA0-9DE6-675ABCDADF69}"/>
          </ac:picMkLst>
        </pc:picChg>
        <pc:picChg chg="add mod">
          <ac:chgData name="Cordero, Evangelina Natalia" userId="0c597c74-2a81-42ba-8894-030918d8eb8f" providerId="ADAL" clId="{EF9EF1AA-0EC5-4DA6-A4C3-7D50138C30F1}" dt="2023-08-06T01:34:27.457" v="1123" actId="1076"/>
          <ac:picMkLst>
            <pc:docMk/>
            <pc:sldMk cId="3427957986" sldId="279"/>
            <ac:picMk id="3074" creationId="{0AD2CDFE-7AF7-42B9-BEDE-8815D6F7CF9E}"/>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AR" sz="1200" b="0" i="0" u="none" strike="noStrike" cap="none">
                <a:solidFill>
                  <a:schemeClr val="dk1"/>
                </a:solidFill>
                <a:latin typeface="Arial"/>
                <a:ea typeface="Arial"/>
                <a:cs typeface="Arial"/>
                <a:sym typeface="Arial"/>
              </a:rPr>
              <a:t>‹Nº›</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Google Shape;31;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 name="Google Shape;32;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 name="Google Shape;80;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p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1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g25eee521d11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 name="Google Shape;42;g25eee521d11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 name="Google Shape;43;g25eee521d11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AR"/>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25f329479d8_1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25f329479d8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 name="Google Shape;52;g25f329479d8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AR"/>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5f329479d8_1_1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5f329479d8_1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 name="Google Shape;64;g25f329479d8_1_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AR"/>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25f329479d8_1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25f329479d8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 name="Google Shape;52;g25f329479d8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AR"/>
              <a:t>5</a:t>
            </a:fld>
            <a:endParaRPr/>
          </a:p>
        </p:txBody>
      </p:sp>
    </p:spTree>
    <p:extLst>
      <p:ext uri="{BB962C8B-B14F-4D97-AF65-F5344CB8AC3E}">
        <p14:creationId xmlns:p14="http://schemas.microsoft.com/office/powerpoint/2010/main" val="2294982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p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1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1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 name="Google Shape;7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表紙">
  <p:cSld name="表紙">
    <p:spTree>
      <p:nvGrpSpPr>
        <p:cNvPr id="1" name="Shape 18"/>
        <p:cNvGrpSpPr/>
        <p:nvPr/>
      </p:nvGrpSpPr>
      <p:grpSpPr>
        <a:xfrm>
          <a:off x="0" y="0"/>
          <a:ext cx="0" cy="0"/>
          <a:chOff x="0" y="0"/>
          <a:chExt cx="0" cy="0"/>
        </a:xfrm>
      </p:grpSpPr>
      <p:sp>
        <p:nvSpPr>
          <p:cNvPr id="19" name="Google Shape;19;p16"/>
          <p:cNvSpPr/>
          <p:nvPr/>
        </p:nvSpPr>
        <p:spPr>
          <a:xfrm>
            <a:off x="0" y="0"/>
            <a:ext cx="9144000" cy="4590000"/>
          </a:xfrm>
          <a:prstGeom prst="rect">
            <a:avLst/>
          </a:prstGeom>
          <a:solidFill>
            <a:schemeClr val="lt2"/>
          </a:solidFill>
          <a:ln w="127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868686"/>
              </a:buClr>
              <a:buSzPts val="2800"/>
              <a:buFont typeface="Arial"/>
              <a:buNone/>
            </a:pPr>
            <a:r>
              <a:rPr lang="es-AR" sz="2800" b="1" i="0" u="none" strike="noStrike" cap="none">
                <a:solidFill>
                  <a:srgbClr val="868686"/>
                </a:solidFill>
                <a:latin typeface="Arial"/>
                <a:ea typeface="Arial"/>
                <a:cs typeface="Arial"/>
                <a:sym typeface="Arial"/>
              </a:rPr>
              <a:t>Please use the image suitable for the theme.</a:t>
            </a:r>
            <a:endParaRPr/>
          </a:p>
          <a:p>
            <a:pPr marL="0" marR="0" lvl="0" indent="0" algn="ctr" rtl="0">
              <a:lnSpc>
                <a:spcPct val="100000"/>
              </a:lnSpc>
              <a:spcBef>
                <a:spcPts val="0"/>
              </a:spcBef>
              <a:spcAft>
                <a:spcPts val="0"/>
              </a:spcAft>
              <a:buClr>
                <a:srgbClr val="868686"/>
              </a:buClr>
              <a:buSzPts val="2400"/>
              <a:buFont typeface="Arial"/>
              <a:buNone/>
            </a:pPr>
            <a:r>
              <a:rPr lang="es-AR" sz="2400" b="0" i="0" u="none" strike="noStrike" cap="none">
                <a:solidFill>
                  <a:srgbClr val="868686"/>
                </a:solidFill>
                <a:latin typeface="Arial"/>
                <a:ea typeface="Arial"/>
                <a:cs typeface="Arial"/>
                <a:sym typeface="Arial"/>
              </a:rPr>
              <a:t>（It can be changed from slide master）</a:t>
            </a:r>
            <a:endParaRPr sz="2800" b="0" i="0" u="none" strike="noStrike" cap="none">
              <a:solidFill>
                <a:srgbClr val="868686"/>
              </a:solidFill>
              <a:latin typeface="Arial"/>
              <a:ea typeface="Arial"/>
              <a:cs typeface="Arial"/>
              <a:sym typeface="Arial"/>
            </a:endParaRPr>
          </a:p>
        </p:txBody>
      </p:sp>
      <p:sp>
        <p:nvSpPr>
          <p:cNvPr id="20" name="Google Shape;20;p16"/>
          <p:cNvSpPr txBox="1">
            <a:spLocks noGrp="1"/>
          </p:cNvSpPr>
          <p:nvPr>
            <p:ph type="ctrTitle"/>
          </p:nvPr>
        </p:nvSpPr>
        <p:spPr>
          <a:xfrm>
            <a:off x="450000" y="5058888"/>
            <a:ext cx="8244000" cy="461665"/>
          </a:xfrm>
          <a:prstGeom prst="rect">
            <a:avLst/>
          </a:prstGeom>
          <a:noFill/>
          <a:ln>
            <a:noFill/>
          </a:ln>
        </p:spPr>
        <p:txBody>
          <a:bodyPr spcFirstLastPara="1" wrap="square" lIns="0" tIns="0" rIns="0" bIns="0" anchor="ctr" anchorCtr="0">
            <a:spAutoFit/>
          </a:bodyPr>
          <a:lstStyle>
            <a:lvl1pPr marR="0" lvl="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1" name="Google Shape;21;p16"/>
          <p:cNvSpPr txBox="1">
            <a:spLocks noGrp="1"/>
          </p:cNvSpPr>
          <p:nvPr>
            <p:ph type="subTitle" idx="1"/>
          </p:nvPr>
        </p:nvSpPr>
        <p:spPr>
          <a:xfrm>
            <a:off x="450000" y="5957465"/>
            <a:ext cx="8244000" cy="246221"/>
          </a:xfrm>
          <a:prstGeom prst="rect">
            <a:avLst/>
          </a:prstGeom>
          <a:noFill/>
          <a:ln>
            <a:noFill/>
          </a:ln>
        </p:spPr>
        <p:txBody>
          <a:bodyPr spcFirstLastPara="1" wrap="square" lIns="0" tIns="0" rIns="0" bIns="0" anchor="t" anchorCtr="0">
            <a:spAutoFit/>
          </a:bodyPr>
          <a:lstStyle>
            <a:lvl1pPr marR="0" lvl="0" algn="l" rtl="0">
              <a:lnSpc>
                <a:spcPct val="100000"/>
              </a:lnSpc>
              <a:spcBef>
                <a:spcPts val="10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9pPr>
          </a:lstStyle>
          <a:p>
            <a:endParaRPr/>
          </a:p>
        </p:txBody>
      </p:sp>
      <p:sp>
        <p:nvSpPr>
          <p:cNvPr id="22" name="Google Shape;22;p16" descr="UADE Business School | Buenos Aires"/>
          <p:cNvSpPr/>
          <p:nvPr/>
        </p:nvSpPr>
        <p:spPr>
          <a:xfrm>
            <a:off x="155574" y="-144463"/>
            <a:ext cx="1831589" cy="183159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本文ページ">
  <p:cSld name="本文ページ">
    <p:spTree>
      <p:nvGrpSpPr>
        <p:cNvPr id="1" name="Shape 23"/>
        <p:cNvGrpSpPr/>
        <p:nvPr/>
      </p:nvGrpSpPr>
      <p:grpSpPr>
        <a:xfrm>
          <a:off x="0" y="0"/>
          <a:ext cx="0" cy="0"/>
          <a:chOff x="0" y="0"/>
          <a:chExt cx="0" cy="0"/>
        </a:xfrm>
      </p:grpSpPr>
      <p:sp>
        <p:nvSpPr>
          <p:cNvPr id="24" name="Google Shape;24;p17"/>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cxnSp>
        <p:nvCxnSpPr>
          <p:cNvPr id="25" name="Google Shape;25;p17"/>
          <p:cNvCxnSpPr/>
          <p:nvPr/>
        </p:nvCxnSpPr>
        <p:spPr>
          <a:xfrm>
            <a:off x="450001" y="990000"/>
            <a:ext cx="8247600" cy="0"/>
          </a:xfrm>
          <a:prstGeom prst="straightConnector1">
            <a:avLst/>
          </a:prstGeom>
          <a:noFill/>
          <a:ln w="38100" cap="flat" cmpd="sng">
            <a:solidFill>
              <a:schemeClr val="lt2"/>
            </a:solidFill>
            <a:prstDash val="solid"/>
            <a:miter lim="800000"/>
            <a:headEnd type="none" w="sm" len="sm"/>
            <a:tailEnd type="none" w="sm" len="sm"/>
          </a:ln>
        </p:spPr>
      </p:cxnSp>
      <p:sp>
        <p:nvSpPr>
          <p:cNvPr id="26" name="Google Shape;26;p17"/>
          <p:cNvSpPr txBox="1">
            <a:spLocks noGrp="1"/>
          </p:cNvSpPr>
          <p:nvPr>
            <p:ph type="body" idx="1"/>
          </p:nvPr>
        </p:nvSpPr>
        <p:spPr>
          <a:xfrm>
            <a:off x="450001" y="1180510"/>
            <a:ext cx="8244000" cy="830997"/>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9pPr>
          </a:lstStyle>
          <a:p>
            <a:endParaRPr/>
          </a:p>
        </p:txBody>
      </p:sp>
      <p:sp>
        <p:nvSpPr>
          <p:cNvPr id="27" name="Google Shape;27;p17"/>
          <p:cNvSpPr txBox="1"/>
          <p:nvPr/>
        </p:nvSpPr>
        <p:spPr>
          <a:xfrm>
            <a:off x="0" y="6488668"/>
            <a:ext cx="3181082"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AR" sz="1400" b="1">
                <a:solidFill>
                  <a:schemeClr val="dk1"/>
                </a:solidFill>
                <a:latin typeface="Arial"/>
                <a:ea typeface="Arial"/>
                <a:cs typeface="Arial"/>
                <a:sym typeface="Arial"/>
              </a:rPr>
              <a:t>Energía, petróleo y gas</a:t>
            </a:r>
            <a:endParaRPr sz="1400" b="1">
              <a:solidFill>
                <a:schemeClr val="dk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中扉ページ">
  <p:cSld name="中扉ページ">
    <p:spTree>
      <p:nvGrpSpPr>
        <p:cNvPr id="1" name="Shape 28"/>
        <p:cNvGrpSpPr/>
        <p:nvPr/>
      </p:nvGrpSpPr>
      <p:grpSpPr>
        <a:xfrm>
          <a:off x="0" y="0"/>
          <a:ext cx="0" cy="0"/>
          <a:chOff x="0" y="0"/>
          <a:chExt cx="0" cy="0"/>
        </a:xfrm>
      </p:grpSpPr>
      <p:sp>
        <p:nvSpPr>
          <p:cNvPr id="29" name="Google Shape;29;p18"/>
          <p:cNvSpPr txBox="1">
            <a:spLocks noGrp="1"/>
          </p:cNvSpPr>
          <p:nvPr>
            <p:ph type="ctrTitle"/>
          </p:nvPr>
        </p:nvSpPr>
        <p:spPr>
          <a:xfrm>
            <a:off x="450000" y="2921169"/>
            <a:ext cx="8244000" cy="1015663"/>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5"/>
          <p:cNvSpPr/>
          <p:nvPr/>
        </p:nvSpPr>
        <p:spPr>
          <a:xfrm>
            <a:off x="0" y="5958000"/>
            <a:ext cx="9144000" cy="900000"/>
          </a:xfrm>
          <a:custGeom>
            <a:avLst/>
            <a:gdLst/>
            <a:ahLst/>
            <a:cxnLst/>
            <a:rect l="l" t="t" r="r" b="b"/>
            <a:pathLst>
              <a:path w="9144000" h="900000" extrusionOk="0">
                <a:moveTo>
                  <a:pt x="8694000" y="0"/>
                </a:moveTo>
                <a:lnTo>
                  <a:pt x="9144000" y="0"/>
                </a:lnTo>
                <a:lnTo>
                  <a:pt x="9144000" y="450000"/>
                </a:lnTo>
                <a:lnTo>
                  <a:pt x="9144000" y="900000"/>
                </a:lnTo>
                <a:lnTo>
                  <a:pt x="8694000" y="900000"/>
                </a:lnTo>
                <a:lnTo>
                  <a:pt x="0" y="900000"/>
                </a:lnTo>
                <a:lnTo>
                  <a:pt x="0" y="450000"/>
                </a:lnTo>
                <a:lnTo>
                  <a:pt x="8694000" y="450000"/>
                </a:lnTo>
                <a:close/>
              </a:path>
            </a:pathLst>
          </a:cu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11" name="Google Shape;11;p15"/>
          <p:cNvPicPr preferRelativeResize="0"/>
          <p:nvPr/>
        </p:nvPicPr>
        <p:blipFill rotWithShape="1">
          <a:blip r:embed="rId5">
            <a:alphaModFix/>
          </a:blip>
          <a:srcRect/>
          <a:stretch/>
        </p:blipFill>
        <p:spPr>
          <a:xfrm>
            <a:off x="0" y="6797662"/>
            <a:ext cx="9144000" cy="60338"/>
          </a:xfrm>
          <a:prstGeom prst="rect">
            <a:avLst/>
          </a:prstGeom>
          <a:noFill/>
          <a:ln>
            <a:noFill/>
          </a:ln>
        </p:spPr>
      </p:pic>
      <p:sp>
        <p:nvSpPr>
          <p:cNvPr id="12" name="Google Shape;12;p15"/>
          <p:cNvSpPr txBox="1"/>
          <p:nvPr/>
        </p:nvSpPr>
        <p:spPr>
          <a:xfrm>
            <a:off x="8302037" y="6551203"/>
            <a:ext cx="125035" cy="123111"/>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s-AR" sz="800" b="0" i="0" u="none" strike="noStrike" cap="none">
                <a:solidFill>
                  <a:srgbClr val="000000"/>
                </a:solidFill>
                <a:latin typeface="Arial"/>
                <a:ea typeface="Arial"/>
                <a:cs typeface="Arial"/>
                <a:sym typeface="Arial"/>
              </a:rPr>
              <a:t>‹Nº›</a:t>
            </a:fld>
            <a:endParaRPr sz="800" b="0" i="0" u="none" strike="noStrike" cap="none">
              <a:solidFill>
                <a:srgbClr val="000000"/>
              </a:solidFill>
              <a:latin typeface="Arial"/>
              <a:ea typeface="Arial"/>
              <a:cs typeface="Arial"/>
              <a:sym typeface="Arial"/>
            </a:endParaRPr>
          </a:p>
        </p:txBody>
      </p:sp>
      <p:sp>
        <p:nvSpPr>
          <p:cNvPr id="13" name="Google Shape;13;p15"/>
          <p:cNvSpPr txBox="1"/>
          <p:nvPr/>
        </p:nvSpPr>
        <p:spPr>
          <a:xfrm>
            <a:off x="8459962" y="6551203"/>
            <a:ext cx="137858" cy="12311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800"/>
              <a:buFont typeface="Arial"/>
              <a:buNone/>
            </a:pPr>
            <a:r>
              <a:rPr lang="es-AR" sz="800" b="0" i="0" u="none" strike="noStrike" cap="none">
                <a:solidFill>
                  <a:srgbClr val="000000"/>
                </a:solidFill>
                <a:latin typeface="Arial"/>
                <a:ea typeface="Arial"/>
                <a:cs typeface="Arial"/>
                <a:sym typeface="Arial"/>
              </a:rPr>
              <a:t>/ **</a:t>
            </a:r>
            <a:endParaRPr sz="800" b="0" i="0" u="none" strike="noStrike" cap="none">
              <a:solidFill>
                <a:srgbClr val="000000"/>
              </a:solidFill>
              <a:latin typeface="Arial"/>
              <a:ea typeface="Arial"/>
              <a:cs typeface="Arial"/>
              <a:sym typeface="Arial"/>
            </a:endParaRPr>
          </a:p>
        </p:txBody>
      </p:sp>
      <p:pic>
        <p:nvPicPr>
          <p:cNvPr id="14" name="Google Shape;14;p15"/>
          <p:cNvPicPr preferRelativeResize="0"/>
          <p:nvPr/>
        </p:nvPicPr>
        <p:blipFill rotWithShape="1">
          <a:blip r:embed="rId6">
            <a:alphaModFix/>
          </a:blip>
          <a:srcRect/>
          <a:stretch/>
        </p:blipFill>
        <p:spPr>
          <a:xfrm>
            <a:off x="9726162" y="450000"/>
            <a:ext cx="1277657" cy="364992"/>
          </a:xfrm>
          <a:prstGeom prst="rect">
            <a:avLst/>
          </a:prstGeom>
          <a:noFill/>
          <a:ln>
            <a:noFill/>
          </a:ln>
        </p:spPr>
      </p:pic>
      <p:pic>
        <p:nvPicPr>
          <p:cNvPr id="15" name="Google Shape;15;p15"/>
          <p:cNvPicPr preferRelativeResize="0"/>
          <p:nvPr/>
        </p:nvPicPr>
        <p:blipFill rotWithShape="1">
          <a:blip r:embed="rId7">
            <a:alphaModFix/>
          </a:blip>
          <a:srcRect/>
          <a:stretch/>
        </p:blipFill>
        <p:spPr>
          <a:xfrm>
            <a:off x="9726162" y="992925"/>
            <a:ext cx="1277657" cy="364992"/>
          </a:xfrm>
          <a:prstGeom prst="rect">
            <a:avLst/>
          </a:prstGeom>
          <a:noFill/>
          <a:ln>
            <a:noFill/>
          </a:ln>
        </p:spPr>
      </p:pic>
      <p:pic>
        <p:nvPicPr>
          <p:cNvPr id="16" name="Google Shape;16;p15"/>
          <p:cNvPicPr preferRelativeResize="0"/>
          <p:nvPr/>
        </p:nvPicPr>
        <p:blipFill rotWithShape="1">
          <a:blip r:embed="rId8">
            <a:alphaModFix/>
          </a:blip>
          <a:srcRect l="2236" t="20363" b="22977"/>
          <a:stretch/>
        </p:blipFill>
        <p:spPr>
          <a:xfrm>
            <a:off x="7715991" y="14131"/>
            <a:ext cx="1422161" cy="824248"/>
          </a:xfrm>
          <a:prstGeom prst="rect">
            <a:avLst/>
          </a:prstGeom>
          <a:noFill/>
          <a:ln>
            <a:noFill/>
          </a:ln>
        </p:spPr>
      </p:pic>
      <p:sp>
        <p:nvSpPr>
          <p:cNvPr id="17" name="Google Shape;17;p15"/>
          <p:cNvSpPr txBox="1"/>
          <p:nvPr/>
        </p:nvSpPr>
        <p:spPr>
          <a:xfrm>
            <a:off x="0" y="6488668"/>
            <a:ext cx="3181082"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AR" sz="1400" b="1" i="0" u="none" strike="noStrike" cap="none">
                <a:solidFill>
                  <a:schemeClr val="dk1"/>
                </a:solidFill>
                <a:latin typeface="Arial"/>
                <a:ea typeface="Arial"/>
                <a:cs typeface="Arial"/>
                <a:sym typeface="Arial"/>
              </a:rPr>
              <a:t>Energía, petróleo y gas</a:t>
            </a:r>
            <a:endParaRPr sz="1400" b="1">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6.jpeg"/></Relationships>
</file>

<file path=ppt/slides/_rels/slide1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6.jpeg"/><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es.arpel.org/sustainability/"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www.ipieca.org/work/sustainability/performance-reporting/sustainability-reporting-guidance"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
        <p:cNvGrpSpPr/>
        <p:nvPr/>
      </p:nvGrpSpPr>
      <p:grpSpPr>
        <a:xfrm>
          <a:off x="0" y="0"/>
          <a:ext cx="0" cy="0"/>
          <a:chOff x="0" y="0"/>
          <a:chExt cx="0" cy="0"/>
        </a:xfrm>
      </p:grpSpPr>
      <p:sp>
        <p:nvSpPr>
          <p:cNvPr id="34" name="Google Shape;34;p1"/>
          <p:cNvSpPr txBox="1">
            <a:spLocks noGrp="1"/>
          </p:cNvSpPr>
          <p:nvPr>
            <p:ph type="subTitle" idx="1"/>
          </p:nvPr>
        </p:nvSpPr>
        <p:spPr>
          <a:xfrm>
            <a:off x="104503" y="6008175"/>
            <a:ext cx="8244000" cy="24622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600"/>
              <a:buFont typeface="Arial"/>
              <a:buNone/>
            </a:pPr>
            <a:r>
              <a:rPr lang="es-AR"/>
              <a:t>08/08/2023  Cordero Evangelina, Kilzi Maria Laura, Serra Romina y Rivero Johanna</a:t>
            </a:r>
            <a:endParaRPr/>
          </a:p>
        </p:txBody>
      </p:sp>
      <p:sp>
        <p:nvSpPr>
          <p:cNvPr id="35" name="Google Shape;35;p1" descr="UADE Business School | Facebook"/>
          <p:cNvSpPr txBox="1">
            <a:spLocks noGrp="1"/>
          </p:cNvSpPr>
          <p:nvPr>
            <p:ph type="ctrTitle"/>
          </p:nvPr>
        </p:nvSpPr>
        <p:spPr>
          <a:xfrm>
            <a:off x="-96173" y="4752605"/>
            <a:ext cx="9496696" cy="830997"/>
          </a:xfrm>
          <a:prstGeom prst="rect">
            <a:avLst/>
          </a:prstGeom>
          <a:noFill/>
          <a:ln>
            <a:noFill/>
          </a:ln>
        </p:spPr>
        <p:txBody>
          <a:bodyPr spcFirstLastPara="1" wrap="square" lIns="91425" tIns="45700" rIns="91425" bIns="45700" anchor="t" anchorCtr="0">
            <a:spAutoFit/>
          </a:bodyPr>
          <a:lstStyle/>
          <a:p>
            <a:pPr marL="0" lvl="0" indent="0" algn="ctr" rtl="0">
              <a:lnSpc>
                <a:spcPct val="100000"/>
              </a:lnSpc>
              <a:spcBef>
                <a:spcPts val="0"/>
              </a:spcBef>
              <a:spcAft>
                <a:spcPts val="0"/>
              </a:spcAft>
              <a:buClr>
                <a:schemeClr val="dk1"/>
              </a:buClr>
              <a:buSzPts val="2400"/>
              <a:buFont typeface="Arial"/>
              <a:buNone/>
            </a:pPr>
            <a:r>
              <a:rPr lang="es-AR" sz="2400"/>
              <a:t>Trabajo integrador </a:t>
            </a:r>
            <a:br>
              <a:rPr lang="es-AR" sz="2400"/>
            </a:br>
            <a:r>
              <a:rPr lang="es-AR" sz="2400"/>
              <a:t>Herramientas internacionales de gestión</a:t>
            </a:r>
            <a:endParaRPr/>
          </a:p>
        </p:txBody>
      </p:sp>
      <p:pic>
        <p:nvPicPr>
          <p:cNvPr id="36" name="Google Shape;36;p1"/>
          <p:cNvPicPr preferRelativeResize="0"/>
          <p:nvPr/>
        </p:nvPicPr>
        <p:blipFill rotWithShape="1">
          <a:blip r:embed="rId3">
            <a:alphaModFix/>
          </a:blip>
          <a:srcRect/>
          <a:stretch/>
        </p:blipFill>
        <p:spPr>
          <a:xfrm>
            <a:off x="0" y="0"/>
            <a:ext cx="4808929" cy="2236371"/>
          </a:xfrm>
          <a:prstGeom prst="rect">
            <a:avLst/>
          </a:prstGeom>
          <a:noFill/>
          <a:ln>
            <a:noFill/>
          </a:ln>
        </p:spPr>
      </p:pic>
      <p:pic>
        <p:nvPicPr>
          <p:cNvPr id="37" name="Google Shape;37;p1"/>
          <p:cNvPicPr preferRelativeResize="0"/>
          <p:nvPr/>
        </p:nvPicPr>
        <p:blipFill rotWithShape="1">
          <a:blip r:embed="rId4">
            <a:alphaModFix/>
          </a:blip>
          <a:srcRect/>
          <a:stretch/>
        </p:blipFill>
        <p:spPr>
          <a:xfrm>
            <a:off x="4794068" y="2236372"/>
            <a:ext cx="4349931" cy="2385604"/>
          </a:xfrm>
          <a:prstGeom prst="rect">
            <a:avLst/>
          </a:prstGeom>
          <a:noFill/>
          <a:ln>
            <a:noFill/>
          </a:ln>
        </p:spPr>
      </p:pic>
      <p:pic>
        <p:nvPicPr>
          <p:cNvPr id="38" name="Google Shape;38;p1"/>
          <p:cNvPicPr preferRelativeResize="0"/>
          <p:nvPr/>
        </p:nvPicPr>
        <p:blipFill rotWithShape="1">
          <a:blip r:embed="rId5">
            <a:alphaModFix/>
          </a:blip>
          <a:srcRect/>
          <a:stretch/>
        </p:blipFill>
        <p:spPr>
          <a:xfrm>
            <a:off x="0" y="2189830"/>
            <a:ext cx="4794069" cy="2432146"/>
          </a:xfrm>
          <a:prstGeom prst="rect">
            <a:avLst/>
          </a:prstGeom>
          <a:noFill/>
          <a:ln>
            <a:noFill/>
          </a:ln>
        </p:spPr>
      </p:pic>
      <p:pic>
        <p:nvPicPr>
          <p:cNvPr id="39" name="Google Shape;39;p1"/>
          <p:cNvPicPr preferRelativeResize="0"/>
          <p:nvPr/>
        </p:nvPicPr>
        <p:blipFill rotWithShape="1">
          <a:blip r:embed="rId6">
            <a:alphaModFix/>
          </a:blip>
          <a:srcRect/>
          <a:stretch/>
        </p:blipFill>
        <p:spPr>
          <a:xfrm>
            <a:off x="4794068" y="0"/>
            <a:ext cx="4349932" cy="223637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BED90A-73C4-45F8-9DFC-13F6B24591D8}"/>
              </a:ext>
            </a:extLst>
          </p:cNvPr>
          <p:cNvSpPr>
            <a:spLocks noGrp="1"/>
          </p:cNvSpPr>
          <p:nvPr>
            <p:ph type="ctrTitle"/>
          </p:nvPr>
        </p:nvSpPr>
        <p:spPr/>
        <p:txBody>
          <a:bodyPr/>
          <a:lstStyle/>
          <a:p>
            <a:r>
              <a:rPr lang="es-ES" dirty="0"/>
              <a:t>Estrategia</a:t>
            </a:r>
            <a:endParaRPr lang="es-AR" dirty="0"/>
          </a:p>
        </p:txBody>
      </p:sp>
      <p:pic>
        <p:nvPicPr>
          <p:cNvPr id="1026" name="Picture 2">
            <a:extLst>
              <a:ext uri="{FF2B5EF4-FFF2-40B4-BE49-F238E27FC236}">
                <a16:creationId xmlns:a16="http://schemas.microsoft.com/office/drawing/2014/main" id="{4381B02D-1FB3-42F9-B1F2-098324CCAF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723" y="1375117"/>
            <a:ext cx="2611315" cy="10445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psol Logo - símbolo, significado logotipo, historia, PNG">
            <a:extLst>
              <a:ext uri="{FF2B5EF4-FFF2-40B4-BE49-F238E27FC236}">
                <a16:creationId xmlns:a16="http://schemas.microsoft.com/office/drawing/2014/main" id="{D8EE8D8D-6379-42C2-8477-64B931B8A5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7153" y="4403844"/>
            <a:ext cx="2611315" cy="1479745"/>
          </a:xfrm>
          <a:prstGeom prst="rect">
            <a:avLst/>
          </a:prstGeom>
          <a:noFill/>
          <a:extLst>
            <a:ext uri="{909E8E84-426E-40DD-AFC4-6F175D3DCCD1}">
              <a14:hiddenFill xmlns:a14="http://schemas.microsoft.com/office/drawing/2010/main">
                <a:solidFill>
                  <a:srgbClr val="FFFFFF"/>
                </a:solidFill>
              </a14:hiddenFill>
            </a:ext>
          </a:extLst>
        </p:spPr>
      </p:pic>
      <p:pic>
        <p:nvPicPr>
          <p:cNvPr id="19" name="Google Shape;140;p12">
            <a:extLst>
              <a:ext uri="{FF2B5EF4-FFF2-40B4-BE49-F238E27FC236}">
                <a16:creationId xmlns:a16="http://schemas.microsoft.com/office/drawing/2014/main" id="{78FA9126-16EA-4318-B2E1-9D1E9C234566}"/>
              </a:ext>
            </a:extLst>
          </p:cNvPr>
          <p:cNvPicPr preferRelativeResize="0"/>
          <p:nvPr/>
        </p:nvPicPr>
        <p:blipFill rotWithShape="1">
          <a:blip r:embed="rId4">
            <a:alphaModFix/>
          </a:blip>
          <a:srcRect l="53188" t="27295" r="10520" b="8930"/>
          <a:stretch/>
        </p:blipFill>
        <p:spPr>
          <a:xfrm>
            <a:off x="319597" y="2645546"/>
            <a:ext cx="3630966" cy="3516596"/>
          </a:xfrm>
          <a:prstGeom prst="rect">
            <a:avLst/>
          </a:prstGeom>
          <a:noFill/>
          <a:ln>
            <a:noFill/>
          </a:ln>
        </p:spPr>
      </p:pic>
    </p:spTree>
    <p:extLst>
      <p:ext uri="{BB962C8B-B14F-4D97-AF65-F5344CB8AC3E}">
        <p14:creationId xmlns:p14="http://schemas.microsoft.com/office/powerpoint/2010/main" val="2907127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BED90A-73C4-45F8-9DFC-13F6B24591D8}"/>
              </a:ext>
            </a:extLst>
          </p:cNvPr>
          <p:cNvSpPr>
            <a:spLocks noGrp="1"/>
          </p:cNvSpPr>
          <p:nvPr>
            <p:ph type="ctrTitle"/>
          </p:nvPr>
        </p:nvSpPr>
        <p:spPr/>
        <p:txBody>
          <a:bodyPr/>
          <a:lstStyle/>
          <a:p>
            <a:r>
              <a:rPr lang="es-ES" dirty="0"/>
              <a:t>Materialidad</a:t>
            </a:r>
            <a:endParaRPr lang="es-AR" dirty="0"/>
          </a:p>
        </p:txBody>
      </p:sp>
      <p:pic>
        <p:nvPicPr>
          <p:cNvPr id="2050" name="Picture 2">
            <a:extLst>
              <a:ext uri="{FF2B5EF4-FFF2-40B4-BE49-F238E27FC236}">
                <a16:creationId xmlns:a16="http://schemas.microsoft.com/office/drawing/2014/main" id="{C67DD037-697E-4E75-882F-1D673686FC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9999" y="2596858"/>
            <a:ext cx="3739888" cy="257900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B8904201-8DDD-4F72-912F-0B90DE82AF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4039" y="1357361"/>
            <a:ext cx="1977588" cy="79103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Repsol Logo - símbolo, significado logotipo, historia, PNG">
            <a:extLst>
              <a:ext uri="{FF2B5EF4-FFF2-40B4-BE49-F238E27FC236}">
                <a16:creationId xmlns:a16="http://schemas.microsoft.com/office/drawing/2014/main" id="{CCA84FC0-897E-4FDD-BE1B-D58A3AD5643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3642" y="1357361"/>
            <a:ext cx="1683814" cy="95416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768299E7-B13F-4AA0-9DE6-675ABCDADF6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0143" t="37563"/>
          <a:stretch/>
        </p:blipFill>
        <p:spPr bwMode="auto">
          <a:xfrm>
            <a:off x="5620986" y="2521489"/>
            <a:ext cx="3073015" cy="2729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0379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BED90A-73C4-45F8-9DFC-13F6B24591D8}"/>
              </a:ext>
            </a:extLst>
          </p:cNvPr>
          <p:cNvSpPr>
            <a:spLocks noGrp="1"/>
          </p:cNvSpPr>
          <p:nvPr>
            <p:ph type="ctrTitle"/>
          </p:nvPr>
        </p:nvSpPr>
        <p:spPr>
          <a:xfrm>
            <a:off x="450001" y="360000"/>
            <a:ext cx="8244000" cy="276999"/>
          </a:xfrm>
        </p:spPr>
        <p:txBody>
          <a:bodyPr/>
          <a:lstStyle/>
          <a:p>
            <a:r>
              <a:rPr lang="es-AR" sz="1800" b="1" i="0" u="none" strike="noStrike" dirty="0" err="1">
                <a:solidFill>
                  <a:srgbClr val="000000"/>
                </a:solidFill>
                <a:effectLst/>
                <a:latin typeface="Arial" panose="020B0604020202020204" pitchFamily="34" charset="0"/>
              </a:rPr>
              <a:t>stakeholders</a:t>
            </a:r>
            <a:endParaRPr lang="es-AR" dirty="0"/>
          </a:p>
        </p:txBody>
      </p:sp>
      <p:pic>
        <p:nvPicPr>
          <p:cNvPr id="11" name="Picture 2">
            <a:extLst>
              <a:ext uri="{FF2B5EF4-FFF2-40B4-BE49-F238E27FC236}">
                <a16:creationId xmlns:a16="http://schemas.microsoft.com/office/drawing/2014/main" id="{B8904201-8DDD-4F72-912F-0B90DE82AF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5464" y="5753116"/>
            <a:ext cx="1241507" cy="49660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Repsol Logo - símbolo, significado logotipo, historia, PNG">
            <a:extLst>
              <a:ext uri="{FF2B5EF4-FFF2-40B4-BE49-F238E27FC236}">
                <a16:creationId xmlns:a16="http://schemas.microsoft.com/office/drawing/2014/main" id="{CCA84FC0-897E-4FDD-BE1B-D58A3AD564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1601" y="5809895"/>
            <a:ext cx="776160" cy="439824"/>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0AD2CDFE-7AF7-42B9-BEDE-8815D6F7CF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35741" y="1091953"/>
            <a:ext cx="3334529" cy="4482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7957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cxnSp>
        <p:nvCxnSpPr>
          <p:cNvPr id="155" name="Google Shape;155;p14"/>
          <p:cNvCxnSpPr/>
          <p:nvPr/>
        </p:nvCxnSpPr>
        <p:spPr>
          <a:xfrm>
            <a:off x="4480560" y="1384663"/>
            <a:ext cx="13063" cy="4898571"/>
          </a:xfrm>
          <a:prstGeom prst="straightConnector1">
            <a:avLst/>
          </a:prstGeom>
          <a:noFill/>
          <a:ln w="9525" cap="flat" cmpd="sng">
            <a:solidFill>
              <a:schemeClr val="accent1"/>
            </a:solidFill>
            <a:prstDash val="solid"/>
            <a:miter lim="800000"/>
            <a:headEnd type="none" w="sm" len="sm"/>
            <a:tailEnd type="none" w="sm" len="sm"/>
          </a:ln>
        </p:spPr>
      </p:cxnSp>
      <p:sp>
        <p:nvSpPr>
          <p:cNvPr id="156" name="Google Shape;156;p14"/>
          <p:cNvSpPr txBox="1"/>
          <p:nvPr/>
        </p:nvSpPr>
        <p:spPr>
          <a:xfrm>
            <a:off x="1045028" y="1199997"/>
            <a:ext cx="2886892"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AR" sz="1800">
                <a:solidFill>
                  <a:schemeClr val="dk1"/>
                </a:solidFill>
                <a:latin typeface="Arial"/>
                <a:ea typeface="Arial"/>
                <a:cs typeface="Arial"/>
                <a:sym typeface="Arial"/>
              </a:rPr>
              <a:t>PRIMER REPORTE</a:t>
            </a:r>
            <a:endParaRPr sz="1800">
              <a:solidFill>
                <a:schemeClr val="dk1"/>
              </a:solidFill>
              <a:latin typeface="Arial"/>
              <a:ea typeface="Arial"/>
              <a:cs typeface="Arial"/>
              <a:sym typeface="Arial"/>
            </a:endParaRPr>
          </a:p>
        </p:txBody>
      </p:sp>
      <p:sp>
        <p:nvSpPr>
          <p:cNvPr id="157" name="Google Shape;157;p14"/>
          <p:cNvSpPr txBox="1"/>
          <p:nvPr/>
        </p:nvSpPr>
        <p:spPr>
          <a:xfrm>
            <a:off x="5042263" y="1199997"/>
            <a:ext cx="2886892"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AR" sz="1800">
                <a:solidFill>
                  <a:schemeClr val="dk1"/>
                </a:solidFill>
                <a:latin typeface="Arial"/>
                <a:ea typeface="Arial"/>
                <a:cs typeface="Arial"/>
                <a:sym typeface="Arial"/>
              </a:rPr>
              <a:t>ÚLTIMO REPORTE</a:t>
            </a:r>
            <a:endParaRPr sz="1800">
              <a:solidFill>
                <a:schemeClr val="dk1"/>
              </a:solidFill>
              <a:latin typeface="Arial"/>
              <a:ea typeface="Arial"/>
              <a:cs typeface="Arial"/>
              <a:sym typeface="Arial"/>
            </a:endParaRPr>
          </a:p>
        </p:txBody>
      </p:sp>
      <p:pic>
        <p:nvPicPr>
          <p:cNvPr id="158" name="Google Shape;158;p14"/>
          <p:cNvPicPr preferRelativeResize="0"/>
          <p:nvPr/>
        </p:nvPicPr>
        <p:blipFill rotWithShape="1">
          <a:blip r:embed="rId3">
            <a:alphaModFix/>
          </a:blip>
          <a:srcRect l="46485" t="18481" r="25604" b="13661"/>
          <a:stretch/>
        </p:blipFill>
        <p:spPr>
          <a:xfrm>
            <a:off x="4997076" y="1978458"/>
            <a:ext cx="2977266" cy="4069644"/>
          </a:xfrm>
          <a:prstGeom prst="rect">
            <a:avLst/>
          </a:prstGeom>
          <a:noFill/>
          <a:ln>
            <a:noFill/>
          </a:ln>
        </p:spPr>
      </p:pic>
      <p:pic>
        <p:nvPicPr>
          <p:cNvPr id="159" name="Google Shape;159;p14"/>
          <p:cNvPicPr preferRelativeResize="0"/>
          <p:nvPr/>
        </p:nvPicPr>
        <p:blipFill rotWithShape="1">
          <a:blip r:embed="rId4">
            <a:alphaModFix/>
          </a:blip>
          <a:srcRect l="38053" t="19552" r="19078" b="5297"/>
          <a:stretch/>
        </p:blipFill>
        <p:spPr>
          <a:xfrm>
            <a:off x="459341" y="1854925"/>
            <a:ext cx="3720773" cy="4193177"/>
          </a:xfrm>
          <a:prstGeom prst="rect">
            <a:avLst/>
          </a:prstGeom>
          <a:noFill/>
          <a:ln>
            <a:noFill/>
          </a:ln>
        </p:spPr>
      </p:pic>
      <p:pic>
        <p:nvPicPr>
          <p:cNvPr id="8" name="Picture 6" descr="Repsol Logo - símbolo, significado logotipo, historia, PNG">
            <a:extLst>
              <a:ext uri="{FF2B5EF4-FFF2-40B4-BE49-F238E27FC236}">
                <a16:creationId xmlns:a16="http://schemas.microsoft.com/office/drawing/2014/main" id="{3AC676F5-43F6-44E3-A0CA-553FF1D4C6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4492" y="232255"/>
            <a:ext cx="967260" cy="5481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3" descr="YPF Sustentabilidad - Resumen Ejecutivo"/>
          <p:cNvSpPr/>
          <p:nvPr/>
        </p:nvSpPr>
        <p:spPr>
          <a:xfrm>
            <a:off x="155575" y="-144463"/>
            <a:ext cx="1228676" cy="12286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pic>
        <p:nvPicPr>
          <p:cNvPr id="146" name="Google Shape;146;p13"/>
          <p:cNvPicPr preferRelativeResize="0"/>
          <p:nvPr/>
        </p:nvPicPr>
        <p:blipFill rotWithShape="1">
          <a:blip r:embed="rId3">
            <a:alphaModFix/>
          </a:blip>
          <a:srcRect/>
          <a:stretch/>
        </p:blipFill>
        <p:spPr>
          <a:xfrm>
            <a:off x="67649" y="152201"/>
            <a:ext cx="1404528" cy="644633"/>
          </a:xfrm>
          <a:prstGeom prst="rect">
            <a:avLst/>
          </a:prstGeom>
          <a:noFill/>
          <a:ln>
            <a:noFill/>
          </a:ln>
        </p:spPr>
      </p:pic>
      <p:cxnSp>
        <p:nvCxnSpPr>
          <p:cNvPr id="147" name="Google Shape;147;p13"/>
          <p:cNvCxnSpPr/>
          <p:nvPr/>
        </p:nvCxnSpPr>
        <p:spPr>
          <a:xfrm>
            <a:off x="4480560" y="1384663"/>
            <a:ext cx="13063" cy="4898571"/>
          </a:xfrm>
          <a:prstGeom prst="straightConnector1">
            <a:avLst/>
          </a:prstGeom>
          <a:noFill/>
          <a:ln w="9525" cap="flat" cmpd="sng">
            <a:solidFill>
              <a:schemeClr val="accent1"/>
            </a:solidFill>
            <a:prstDash val="solid"/>
            <a:miter lim="800000"/>
            <a:headEnd type="none" w="sm" len="sm"/>
            <a:tailEnd type="none" w="sm" len="sm"/>
          </a:ln>
        </p:spPr>
      </p:cxnSp>
      <p:sp>
        <p:nvSpPr>
          <p:cNvPr id="148" name="Google Shape;148;p13"/>
          <p:cNvSpPr txBox="1"/>
          <p:nvPr/>
        </p:nvSpPr>
        <p:spPr>
          <a:xfrm>
            <a:off x="1045028" y="1199997"/>
            <a:ext cx="2886892"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AR" sz="1800">
                <a:solidFill>
                  <a:schemeClr val="dk1"/>
                </a:solidFill>
                <a:latin typeface="Arial"/>
                <a:ea typeface="Arial"/>
                <a:cs typeface="Arial"/>
                <a:sym typeface="Arial"/>
              </a:rPr>
              <a:t>PRIMER REPORTE</a:t>
            </a:r>
            <a:endParaRPr sz="1800">
              <a:solidFill>
                <a:schemeClr val="dk1"/>
              </a:solidFill>
              <a:latin typeface="Arial"/>
              <a:ea typeface="Arial"/>
              <a:cs typeface="Arial"/>
              <a:sym typeface="Arial"/>
            </a:endParaRPr>
          </a:p>
        </p:txBody>
      </p:sp>
      <p:sp>
        <p:nvSpPr>
          <p:cNvPr id="149" name="Google Shape;149;p13"/>
          <p:cNvSpPr txBox="1"/>
          <p:nvPr/>
        </p:nvSpPr>
        <p:spPr>
          <a:xfrm>
            <a:off x="5042263" y="1199997"/>
            <a:ext cx="2886892"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AR" sz="1800">
                <a:solidFill>
                  <a:schemeClr val="dk1"/>
                </a:solidFill>
                <a:latin typeface="Arial"/>
                <a:ea typeface="Arial"/>
                <a:cs typeface="Arial"/>
                <a:sym typeface="Arial"/>
              </a:rPr>
              <a:t>ÚLTIMO REPORTE</a:t>
            </a:r>
            <a:endParaRPr sz="1800">
              <a:solidFill>
                <a:schemeClr val="dk1"/>
              </a:solidFill>
              <a:latin typeface="Arial"/>
              <a:ea typeface="Arial"/>
              <a:cs typeface="Arial"/>
              <a:sym typeface="Arial"/>
            </a:endParaRPr>
          </a:p>
        </p:txBody>
      </p:sp>
      <p:pic>
        <p:nvPicPr>
          <p:cNvPr id="3" name="Imagen 2">
            <a:extLst>
              <a:ext uri="{FF2B5EF4-FFF2-40B4-BE49-F238E27FC236}">
                <a16:creationId xmlns:a16="http://schemas.microsoft.com/office/drawing/2014/main" id="{7D931355-B2B8-4122-9D86-6D810F3954E1}"/>
              </a:ext>
            </a:extLst>
          </p:cNvPr>
          <p:cNvPicPr>
            <a:picLocks noChangeAspect="1"/>
          </p:cNvPicPr>
          <p:nvPr/>
        </p:nvPicPr>
        <p:blipFill>
          <a:blip r:embed="rId4"/>
          <a:stretch>
            <a:fillRect/>
          </a:stretch>
        </p:blipFill>
        <p:spPr>
          <a:xfrm>
            <a:off x="4682022" y="2132369"/>
            <a:ext cx="4341181" cy="216136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2"/>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3000"/>
              <a:buFont typeface="Arial"/>
              <a:buNone/>
            </a:pPr>
            <a:endParaRPr/>
          </a:p>
        </p:txBody>
      </p:sp>
      <p:sp>
        <p:nvSpPr>
          <p:cNvPr id="77" name="Google Shape;77;p2"/>
          <p:cNvSpPr txBox="1">
            <a:spLocks noGrp="1"/>
          </p:cNvSpPr>
          <p:nvPr>
            <p:ph type="body" idx="1"/>
          </p:nvPr>
        </p:nvSpPr>
        <p:spPr>
          <a:xfrm>
            <a:off x="450001" y="1180510"/>
            <a:ext cx="8244000" cy="3857466"/>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800"/>
              <a:buFont typeface="Arial"/>
              <a:buNone/>
            </a:pPr>
            <a:r>
              <a:rPr lang="es-AR" dirty="0"/>
              <a:t>Los Objetivos de Desarrollo Sostenible (ODS) forman parte de la iniciativa “Transformar nuestro mundo: Agenda 2030 para el Desarrollo Sustentable”, adoptada en septiembre de 2015 por los 193 Estados Miembros de las Naciones Unidas.</a:t>
            </a:r>
            <a:endParaRPr dirty="0"/>
          </a:p>
          <a:p>
            <a:pPr marL="0" marR="0" lvl="0" indent="0" algn="l" rtl="0">
              <a:lnSpc>
                <a:spcPct val="100000"/>
              </a:lnSpc>
              <a:spcBef>
                <a:spcPts val="1000"/>
              </a:spcBef>
              <a:spcAft>
                <a:spcPts val="0"/>
              </a:spcAft>
              <a:buClr>
                <a:schemeClr val="dk1"/>
              </a:buClr>
              <a:buSzPts val="1800"/>
              <a:buFont typeface="Arial"/>
              <a:buNone/>
            </a:pPr>
            <a:r>
              <a:rPr lang="es-AR" dirty="0"/>
              <a:t>Los objetivos de esta Agenda representan un exhaustivo programa en favor de la inclusión social, la sostenibilidad ambiental y el desarrollo económico. Su logro requerirá de una cooperación y colaboración sin precedentes entre gobiernos, organizaciones no gubernamentales, socios facilitadores, el sector privado y las comunidades. El sector del petróleo y del gas es un pilar del sistema energético mundial y, como tal, es un gran impulsor del desarrollo económico y social. Por su magnitud a nivel global y local, tiene por delante la oportunidad de contribuir de modo significativo con las metas propuestas en los ODS.</a:t>
            </a:r>
            <a:endParaRPr dirty="0"/>
          </a:p>
          <a:p>
            <a:pPr marL="0" marR="0" lvl="0" indent="0" algn="l" rtl="0">
              <a:lnSpc>
                <a:spcPct val="100000"/>
              </a:lnSpc>
              <a:spcBef>
                <a:spcPts val="1000"/>
              </a:spcBef>
              <a:spcAft>
                <a:spcPts val="0"/>
              </a:spcAft>
              <a:buClr>
                <a:schemeClr val="dk1"/>
              </a:buClr>
              <a:buSzPts val="1800"/>
              <a:buFont typeface="Arial"/>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3"/>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3000"/>
              <a:buFont typeface="Arial"/>
              <a:buNone/>
            </a:pPr>
            <a:endParaRPr/>
          </a:p>
        </p:txBody>
      </p:sp>
      <p:sp>
        <p:nvSpPr>
          <p:cNvPr id="83" name="Google Shape;83;p3"/>
          <p:cNvSpPr txBox="1">
            <a:spLocks noGrp="1"/>
          </p:cNvSpPr>
          <p:nvPr>
            <p:ph type="body" idx="1"/>
          </p:nvPr>
        </p:nvSpPr>
        <p:spPr>
          <a:xfrm>
            <a:off x="450001" y="1180510"/>
            <a:ext cx="8244000" cy="83099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800"/>
              <a:buFont typeface="Arial"/>
              <a:buNone/>
            </a:pPr>
            <a:endParaRPr/>
          </a:p>
        </p:txBody>
      </p:sp>
      <p:pic>
        <p:nvPicPr>
          <p:cNvPr id="84" name="Google Shape;84;p3"/>
          <p:cNvPicPr preferRelativeResize="0"/>
          <p:nvPr/>
        </p:nvPicPr>
        <p:blipFill rotWithShape="1">
          <a:blip r:embed="rId3">
            <a:alphaModFix/>
          </a:blip>
          <a:srcRect t="4392" b="7132"/>
          <a:stretch/>
        </p:blipFill>
        <p:spPr>
          <a:xfrm>
            <a:off x="394818" y="1811655"/>
            <a:ext cx="8354365" cy="438013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4"/>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3000"/>
              <a:buFont typeface="Arial"/>
              <a:buNone/>
            </a:pPr>
            <a:endParaRPr/>
          </a:p>
        </p:txBody>
      </p:sp>
      <p:sp>
        <p:nvSpPr>
          <p:cNvPr id="90" name="Google Shape;90;p4"/>
          <p:cNvSpPr txBox="1">
            <a:spLocks noGrp="1"/>
          </p:cNvSpPr>
          <p:nvPr>
            <p:ph type="body" idx="1"/>
          </p:nvPr>
        </p:nvSpPr>
        <p:spPr>
          <a:xfrm>
            <a:off x="450001" y="1180510"/>
            <a:ext cx="8244000" cy="524246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800"/>
              <a:buFont typeface="Arial"/>
              <a:buNone/>
            </a:pPr>
            <a:r>
              <a:rPr lang="es-AR" dirty="0"/>
              <a:t>LA INDUSTRIA DEL PETRÓLEO Y EL GAS EN ARGENTINA EL ROL DEL SECTOR EN LA AGENDA 2030 </a:t>
            </a:r>
            <a:endParaRPr dirty="0"/>
          </a:p>
          <a:p>
            <a:pPr marL="0" marR="0" lvl="0" indent="0" algn="l" rtl="0">
              <a:lnSpc>
                <a:spcPct val="100000"/>
              </a:lnSpc>
              <a:spcBef>
                <a:spcPts val="1000"/>
              </a:spcBef>
              <a:spcAft>
                <a:spcPts val="0"/>
              </a:spcAft>
              <a:buClr>
                <a:schemeClr val="dk1"/>
              </a:buClr>
              <a:buSzPts val="1800"/>
              <a:buFont typeface="Arial"/>
              <a:buNone/>
            </a:pPr>
            <a:r>
              <a:rPr lang="es-AR" dirty="0"/>
              <a:t>Producir energía para millones de personas todos los días es la principal contribución de la industria. Mediante esta tarea, potencia no sólo la creación de valor económico y mayores ingresos fiscales, empleo digno y el desarrollo de negocios en la cadena de valor, sino que se convierte también en un protagonista esencial para transformar nuestra calidad de vida. La energía es necesaria para iluminar cada rincón del país, para que un hospital pueda funcionar y para poner en marcha la actividad industrial. Es vital en la producción agropecuaria y en las ciudades; e imprescindible para el transporte y la provisión de servicios básicos como el agua potable y la calefacción. La vida, como la conocemos hoy, y en la sociedad digital del futuro, no podría ser posible sin energía. En este escenario, el sector </a:t>
            </a:r>
            <a:r>
              <a:rPr lang="es-AR" dirty="0" err="1"/>
              <a:t>hidrocarburífero</a:t>
            </a:r>
            <a:r>
              <a:rPr lang="es-AR" dirty="0"/>
              <a:t> se encuentra frente a nuevos desafíos vinculados al desarrollo sostenible. El crecimiento económico y social en las comunidades debe ir acompañado de tecnologías disruptivas y esfuerzos eficaces que preserven el ambiente y reduzcan las emisiones de gases de efecto invernadero.</a:t>
            </a:r>
            <a:endParaRPr dirty="0"/>
          </a:p>
          <a:p>
            <a:pPr marL="0" marR="0" lvl="0" indent="0" algn="l" rtl="0">
              <a:lnSpc>
                <a:spcPct val="100000"/>
              </a:lnSpc>
              <a:spcBef>
                <a:spcPts val="1000"/>
              </a:spcBef>
              <a:spcAft>
                <a:spcPts val="0"/>
              </a:spcAft>
              <a:buClr>
                <a:schemeClr val="dk1"/>
              </a:buClr>
              <a:buSzPts val="1800"/>
              <a:buFont typeface="Arial"/>
              <a:buNone/>
            </a:pP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5"/>
          <p:cNvSpPr txBox="1">
            <a:spLocks noGrp="1"/>
          </p:cNvSpPr>
          <p:nvPr>
            <p:ph type="ctrTitle"/>
          </p:nvPr>
        </p:nvSpPr>
        <p:spPr>
          <a:xfrm>
            <a:off x="293245" y="2477032"/>
            <a:ext cx="8244000" cy="677108"/>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Clr>
                <a:schemeClr val="dk1"/>
              </a:buClr>
              <a:buSzPts val="4400"/>
              <a:buFont typeface="Arial"/>
              <a:buNone/>
            </a:pPr>
            <a:r>
              <a:rPr lang="es-AR" sz="4400" b="0"/>
              <a:t>IPIECA, ARPEL y IAPG</a:t>
            </a:r>
            <a:endParaRPr sz="4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6"/>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3000"/>
              <a:buFont typeface="Arial"/>
              <a:buNone/>
            </a:pPr>
            <a:r>
              <a:rPr lang="es-AR"/>
              <a:t>IPIECA</a:t>
            </a:r>
            <a:endParaRPr/>
          </a:p>
        </p:txBody>
      </p:sp>
      <p:sp>
        <p:nvSpPr>
          <p:cNvPr id="101" name="Google Shape;101;p6"/>
          <p:cNvSpPr txBox="1">
            <a:spLocks noGrp="1"/>
          </p:cNvSpPr>
          <p:nvPr>
            <p:ph type="body" idx="1"/>
          </p:nvPr>
        </p:nvSpPr>
        <p:spPr>
          <a:xfrm>
            <a:off x="274320" y="1180510"/>
            <a:ext cx="8419681" cy="5545108"/>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800"/>
              <a:buFont typeface="Arial"/>
              <a:buNone/>
            </a:pPr>
            <a:endParaRPr dirty="0"/>
          </a:p>
          <a:p>
            <a:pPr marL="0" marR="0" lvl="0" indent="0" algn="l" rtl="0">
              <a:lnSpc>
                <a:spcPct val="100000"/>
              </a:lnSpc>
              <a:spcBef>
                <a:spcPts val="1000"/>
              </a:spcBef>
              <a:spcAft>
                <a:spcPts val="0"/>
              </a:spcAft>
              <a:buClr>
                <a:schemeClr val="dk1"/>
              </a:buClr>
              <a:buSzPts val="1400"/>
              <a:buFont typeface="Arial"/>
              <a:buNone/>
            </a:pPr>
            <a:r>
              <a:rPr lang="es-AR" sz="1400" dirty="0" err="1"/>
              <a:t>Ipieca</a:t>
            </a:r>
            <a:r>
              <a:rPr lang="es-AR" sz="1400" dirty="0"/>
              <a:t> brinda liderazgo en las actividades de petróleo, gas y energías renovables en la integración de la sostenibilidad en los informes de desempeño, los Objetivos de Desarrollo Sostenible y la cadena de suministro, además de apoyar la ampliación sostenible de las energías alternativas.</a:t>
            </a:r>
            <a:endParaRPr dirty="0"/>
          </a:p>
          <a:p>
            <a:pPr marL="0" marR="0" lvl="0" indent="0" algn="l" rtl="0">
              <a:lnSpc>
                <a:spcPct val="100000"/>
              </a:lnSpc>
              <a:spcBef>
                <a:spcPts val="1000"/>
              </a:spcBef>
              <a:spcAft>
                <a:spcPts val="0"/>
              </a:spcAft>
              <a:buClr>
                <a:schemeClr val="dk1"/>
              </a:buClr>
              <a:buSzPts val="1400"/>
              <a:buFont typeface="Arial"/>
              <a:buNone/>
            </a:pPr>
            <a:r>
              <a:rPr lang="es-AR" sz="1400" dirty="0"/>
              <a:t>Promoviendo la aceptación, consistencia y calidad de los informes no financieros; convocar al sector para alinear y acelerar las contribuciones a los ODS; y promoviendo cadenas de suministro social y ambientalmente responsables, </a:t>
            </a:r>
            <a:r>
              <a:rPr lang="es-AR" sz="1400" dirty="0" err="1"/>
              <a:t>Ipieca</a:t>
            </a:r>
            <a:r>
              <a:rPr lang="es-AR" sz="1400" dirty="0"/>
              <a:t> ayuda a integrar consideraciones de sostenibilidad en la toma de decisiones y estrategias.</a:t>
            </a:r>
            <a:endParaRPr dirty="0"/>
          </a:p>
          <a:p>
            <a:pPr marL="0" marR="0" lvl="0" indent="0" algn="l" rtl="0">
              <a:lnSpc>
                <a:spcPct val="100000"/>
              </a:lnSpc>
              <a:spcBef>
                <a:spcPts val="1000"/>
              </a:spcBef>
              <a:spcAft>
                <a:spcPts val="0"/>
              </a:spcAft>
              <a:buClr>
                <a:schemeClr val="dk1"/>
              </a:buClr>
              <a:buSzPts val="1400"/>
              <a:buFont typeface="Arial"/>
              <a:buNone/>
            </a:pPr>
            <a:r>
              <a:rPr lang="es-AR" sz="1400" dirty="0"/>
              <a:t>Con su amplio alcance y base de conocimientos en materia climática, ambiental, social y de sostenibilidad y una membresía que incluye empresas que realizan inversiones significativas en tecnologías de energía alternativa, </a:t>
            </a:r>
            <a:r>
              <a:rPr lang="es-AR" sz="1400" dirty="0" err="1"/>
              <a:t>Ipieca</a:t>
            </a:r>
            <a:r>
              <a:rPr lang="es-AR" sz="1400" dirty="0"/>
              <a:t> se encuentra en una posición única para apoyar la ampliación sostenible de las tecnologías eólica, solar y de biocombustibles.</a:t>
            </a:r>
            <a:endParaRPr dirty="0"/>
          </a:p>
          <a:p>
            <a:pPr marL="0" marR="0" lvl="0" indent="0" algn="l" rtl="0">
              <a:lnSpc>
                <a:spcPct val="100000"/>
              </a:lnSpc>
              <a:spcBef>
                <a:spcPts val="1000"/>
              </a:spcBef>
              <a:spcAft>
                <a:spcPts val="0"/>
              </a:spcAft>
              <a:buClr>
                <a:schemeClr val="dk1"/>
              </a:buClr>
              <a:buSzPts val="1400"/>
              <a:buFont typeface="Arial"/>
              <a:buNone/>
            </a:pPr>
            <a:r>
              <a:rPr lang="es-AR" sz="1400" dirty="0" err="1"/>
              <a:t>Ipieca</a:t>
            </a:r>
            <a:r>
              <a:rPr lang="es-AR" sz="1400" dirty="0"/>
              <a:t> actúa como el principal canal de comunicación de la industria con las Naciones Unidas y se relaciona con una variedad de organismos de la ONU a lo largo de su programa de trabajo para aumentar la comprensión y proporcionar información oportuna a los miembros y partes interesadas clave sobre temas de sostenibilidad global.</a:t>
            </a:r>
            <a:endParaRPr dirty="0"/>
          </a:p>
          <a:p>
            <a:pPr marL="0" marR="0" lvl="0" indent="0" algn="l" rtl="0">
              <a:lnSpc>
                <a:spcPct val="100000"/>
              </a:lnSpc>
              <a:spcBef>
                <a:spcPts val="1000"/>
              </a:spcBef>
              <a:spcAft>
                <a:spcPts val="0"/>
              </a:spcAft>
              <a:buClr>
                <a:schemeClr val="dk1"/>
              </a:buClr>
              <a:buSzPts val="1400"/>
              <a:buFont typeface="Arial"/>
              <a:buNone/>
            </a:pPr>
            <a:r>
              <a:rPr lang="es-AR" sz="1400" dirty="0" err="1"/>
              <a:t>Ipieca</a:t>
            </a:r>
            <a:r>
              <a:rPr lang="es-AR" sz="1400" dirty="0"/>
              <a:t> representa a la industria en eventos externos para presentar una visión equilibrada de la forma en que la industria energética está en transición y cómo los esfuerzos para mitigar los problemas de ESG se incorporan a las operaciones y la planificación de las empresas.</a:t>
            </a:r>
            <a:endParaRPr dirty="0"/>
          </a:p>
          <a:p>
            <a:pPr marL="0" marR="0" lvl="0" indent="0" algn="l" rtl="0">
              <a:lnSpc>
                <a:spcPct val="100000"/>
              </a:lnSpc>
              <a:spcBef>
                <a:spcPts val="1000"/>
              </a:spcBef>
              <a:spcAft>
                <a:spcPts val="0"/>
              </a:spcAft>
              <a:buClr>
                <a:schemeClr val="dk1"/>
              </a:buClr>
              <a:buSzPts val="1400"/>
              <a:buFont typeface="Arial"/>
              <a:buNone/>
            </a:pPr>
            <a:r>
              <a:rPr lang="es-AR" sz="1400" dirty="0"/>
              <a:t> </a:t>
            </a:r>
            <a:endParaRPr dirty="0"/>
          </a:p>
          <a:p>
            <a:pPr marL="0" marR="0" lvl="0" indent="0" algn="l" rtl="0">
              <a:lnSpc>
                <a:spcPct val="100000"/>
              </a:lnSpc>
              <a:spcBef>
                <a:spcPts val="1000"/>
              </a:spcBef>
              <a:spcAft>
                <a:spcPts val="0"/>
              </a:spcAft>
              <a:buClr>
                <a:schemeClr val="dk1"/>
              </a:buClr>
              <a:buSzPts val="1800"/>
              <a:buFont typeface="Arial"/>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g25eee521d11_0_0"/>
          <p:cNvSpPr txBox="1">
            <a:spLocks noGrp="1"/>
          </p:cNvSpPr>
          <p:nvPr>
            <p:ph type="ctrTitle"/>
          </p:nvPr>
        </p:nvSpPr>
        <p:spPr>
          <a:xfrm>
            <a:off x="450001" y="360000"/>
            <a:ext cx="82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s-ES" dirty="0"/>
              <a:t>¿Te imaginas un día sin energía?</a:t>
            </a:r>
            <a:endParaRPr dirty="0"/>
          </a:p>
        </p:txBody>
      </p:sp>
      <p:sp>
        <p:nvSpPr>
          <p:cNvPr id="48" name="Google Shape;48;g25eee521d11_0_0"/>
          <p:cNvSpPr txBox="1"/>
          <p:nvPr/>
        </p:nvSpPr>
        <p:spPr>
          <a:xfrm>
            <a:off x="518925" y="1739950"/>
            <a:ext cx="4394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7" name="CuadroTexto 6">
            <a:extLst>
              <a:ext uri="{FF2B5EF4-FFF2-40B4-BE49-F238E27FC236}">
                <a16:creationId xmlns:a16="http://schemas.microsoft.com/office/drawing/2014/main" id="{3943902C-C607-4698-803E-7CBFCF18502E}"/>
              </a:ext>
            </a:extLst>
          </p:cNvPr>
          <p:cNvSpPr txBox="1"/>
          <p:nvPr/>
        </p:nvSpPr>
        <p:spPr>
          <a:xfrm>
            <a:off x="4514949" y="1526282"/>
            <a:ext cx="4025049" cy="3795911"/>
          </a:xfrm>
          <a:prstGeom prst="rect">
            <a:avLst/>
          </a:prstGeom>
          <a:noFill/>
        </p:spPr>
        <p:txBody>
          <a:bodyPr wrap="square">
            <a:spAutoFit/>
          </a:bodyPr>
          <a:lstStyle/>
          <a:p>
            <a:pPr marL="0" marR="0" lvl="0" indent="0" algn="l" rtl="0">
              <a:lnSpc>
                <a:spcPct val="100000"/>
              </a:lnSpc>
              <a:spcBef>
                <a:spcPts val="1000"/>
              </a:spcBef>
              <a:spcAft>
                <a:spcPts val="0"/>
              </a:spcAft>
              <a:buClr>
                <a:schemeClr val="dk1"/>
              </a:buClr>
              <a:buSzPts val="1800"/>
              <a:buFont typeface="Arial"/>
              <a:buNone/>
            </a:pPr>
            <a:r>
              <a:rPr lang="es-ES" dirty="0"/>
              <a:t>Producir energía para millones de personas todos los días es la principal contribución de la industria. Contribuye de esta forma a la creación de valor económico, mayores ingresos fiscales, empleo digno y  el desarrollo de negocios en la cadena de valor. La energía transformar nuestra calidad de vida.</a:t>
            </a:r>
          </a:p>
          <a:p>
            <a:pPr marL="0" marR="0" lvl="0" indent="0" algn="l" rtl="0">
              <a:lnSpc>
                <a:spcPct val="100000"/>
              </a:lnSpc>
              <a:spcBef>
                <a:spcPts val="1000"/>
              </a:spcBef>
              <a:spcAft>
                <a:spcPts val="0"/>
              </a:spcAft>
              <a:buClr>
                <a:schemeClr val="dk1"/>
              </a:buClr>
              <a:buSzPts val="1800"/>
              <a:buFont typeface="Arial"/>
              <a:buNone/>
            </a:pPr>
            <a:r>
              <a:rPr lang="es-ES" dirty="0"/>
              <a:t>Es vital en la producción agropecuaria y en las ciudades; e imprescindible para el transporte y la provisión de servicios básicos como el agua potable y la calefacción.</a:t>
            </a:r>
          </a:p>
          <a:p>
            <a:pPr marL="0" marR="0" lvl="0" indent="0" algn="l" rtl="0">
              <a:lnSpc>
                <a:spcPct val="100000"/>
              </a:lnSpc>
              <a:spcBef>
                <a:spcPts val="1000"/>
              </a:spcBef>
              <a:spcAft>
                <a:spcPts val="0"/>
              </a:spcAft>
              <a:buClr>
                <a:schemeClr val="dk1"/>
              </a:buClr>
              <a:buSzPts val="1800"/>
              <a:buFont typeface="Arial"/>
              <a:buNone/>
            </a:pPr>
            <a:r>
              <a:rPr lang="es-ES" dirty="0"/>
              <a:t> En este escenario, el sector </a:t>
            </a:r>
            <a:r>
              <a:rPr lang="es-ES" dirty="0" err="1"/>
              <a:t>hidrocarburífero</a:t>
            </a:r>
            <a:r>
              <a:rPr lang="es-ES" dirty="0"/>
              <a:t> se encuentra frente a nuevos desafíos vinculados al desarrollo sostenible con el fin de preservar el medio ambiente y reducir las emisiones de gases de efecto invernadero.</a:t>
            </a:r>
          </a:p>
        </p:txBody>
      </p:sp>
      <p:sp>
        <p:nvSpPr>
          <p:cNvPr id="10" name="Google Shape;46;g25eee521d11_0_0">
            <a:extLst>
              <a:ext uri="{FF2B5EF4-FFF2-40B4-BE49-F238E27FC236}">
                <a16:creationId xmlns:a16="http://schemas.microsoft.com/office/drawing/2014/main" id="{F00E574B-F4A5-48B8-9186-80BC21AD2156}"/>
              </a:ext>
            </a:extLst>
          </p:cNvPr>
          <p:cNvSpPr txBox="1">
            <a:spLocks/>
          </p:cNvSpPr>
          <p:nvPr/>
        </p:nvSpPr>
        <p:spPr>
          <a:xfrm>
            <a:off x="274939" y="5303582"/>
            <a:ext cx="2807549" cy="101566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L="457200" marR="0" lvl="0" indent="-228600" algn="l" rtl="0">
              <a:lnSpc>
                <a:spcPct val="100000"/>
              </a:lnSpc>
              <a:spcBef>
                <a:spcPts val="10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9pPr>
          </a:lstStyle>
          <a:p>
            <a:pPr marL="0" indent="0">
              <a:spcBef>
                <a:spcPts val="0"/>
              </a:spcBef>
              <a:buSzPts val="1100"/>
            </a:pPr>
            <a:r>
              <a:rPr lang="es-ES" sz="1100" dirty="0"/>
              <a:t>Los Objetivos de Desarrollo Sostenible (ODS) constituyen un marco de referencia genuino</a:t>
            </a:r>
          </a:p>
          <a:p>
            <a:pPr marL="0" indent="0">
              <a:spcBef>
                <a:spcPts val="0"/>
              </a:spcBef>
              <a:buSzPts val="1100"/>
            </a:pPr>
            <a:r>
              <a:rPr lang="es-ES" sz="1100" dirty="0"/>
              <a:t>para incorporar la sustentabilidad en el centro de la estrategia de la industria del OIL&amp;GAS</a:t>
            </a:r>
          </a:p>
        </p:txBody>
      </p:sp>
      <p:pic>
        <p:nvPicPr>
          <p:cNvPr id="2050" name="Picture 2" descr="La luz, el gas, el petr&amp;#243;leo y los derechos de CO2 siguen marcando r&amp;#233;cords sin dar tregua... y sin que todav&amp;#237;a haya llegado el invierno.&#10;">
            <a:extLst>
              <a:ext uri="{FF2B5EF4-FFF2-40B4-BE49-F238E27FC236}">
                <a16:creationId xmlns:a16="http://schemas.microsoft.com/office/drawing/2014/main" id="{A6B83830-C2F8-4DB2-8B2A-64F157CF65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7238" y="3424238"/>
            <a:ext cx="9525" cy="9525"/>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a:extLst>
              <a:ext uri="{FF2B5EF4-FFF2-40B4-BE49-F238E27FC236}">
                <a16:creationId xmlns:a16="http://schemas.microsoft.com/office/drawing/2014/main" id="{B2D01200-208B-47DB-AB53-C98EFB4B2013}"/>
              </a:ext>
            </a:extLst>
          </p:cNvPr>
          <p:cNvPicPr>
            <a:picLocks noChangeAspect="1"/>
          </p:cNvPicPr>
          <p:nvPr/>
        </p:nvPicPr>
        <p:blipFill>
          <a:blip r:embed="rId4"/>
          <a:stretch>
            <a:fillRect/>
          </a:stretch>
        </p:blipFill>
        <p:spPr>
          <a:xfrm>
            <a:off x="366033" y="2140150"/>
            <a:ext cx="3858342" cy="2317432"/>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7"/>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3000"/>
              <a:buFont typeface="Arial"/>
              <a:buNone/>
            </a:pPr>
            <a:r>
              <a:rPr lang="es-AR"/>
              <a:t>IPIECA</a:t>
            </a:r>
            <a:endParaRPr/>
          </a:p>
        </p:txBody>
      </p:sp>
      <p:pic>
        <p:nvPicPr>
          <p:cNvPr id="107" name="Google Shape;107;p7"/>
          <p:cNvPicPr preferRelativeResize="0"/>
          <p:nvPr/>
        </p:nvPicPr>
        <p:blipFill rotWithShape="1">
          <a:blip r:embed="rId3">
            <a:alphaModFix/>
          </a:blip>
          <a:srcRect l="-700" t="5017" b="5678"/>
          <a:stretch/>
        </p:blipFill>
        <p:spPr>
          <a:xfrm>
            <a:off x="450001" y="1188547"/>
            <a:ext cx="8085909" cy="4031570"/>
          </a:xfrm>
          <a:prstGeom prst="rect">
            <a:avLst/>
          </a:prstGeom>
          <a:noFill/>
          <a:ln>
            <a:noFill/>
          </a:ln>
        </p:spPr>
      </p:pic>
      <p:sp>
        <p:nvSpPr>
          <p:cNvPr id="108" name="Google Shape;108;p7"/>
          <p:cNvSpPr/>
          <p:nvPr/>
        </p:nvSpPr>
        <p:spPr>
          <a:xfrm>
            <a:off x="5555542" y="5586999"/>
            <a:ext cx="298036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AR" sz="1800">
                <a:solidFill>
                  <a:schemeClr val="dk1"/>
                </a:solidFill>
                <a:latin typeface="Arial"/>
                <a:ea typeface="Arial"/>
                <a:cs typeface="Arial"/>
                <a:sym typeface="Arial"/>
              </a:rPr>
              <a:t>https://www.ipieca.org/work</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8"/>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3000"/>
              <a:buFont typeface="Arial"/>
              <a:buNone/>
            </a:pPr>
            <a:r>
              <a:rPr lang="es-AR"/>
              <a:t>ARPEL</a:t>
            </a:r>
            <a:endParaRPr/>
          </a:p>
        </p:txBody>
      </p:sp>
      <p:sp>
        <p:nvSpPr>
          <p:cNvPr id="114" name="Google Shape;114;p8"/>
          <p:cNvSpPr txBox="1">
            <a:spLocks noGrp="1"/>
          </p:cNvSpPr>
          <p:nvPr>
            <p:ph type="body" idx="1"/>
          </p:nvPr>
        </p:nvSpPr>
        <p:spPr>
          <a:xfrm>
            <a:off x="450001" y="1180510"/>
            <a:ext cx="8244000" cy="437120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800"/>
              <a:buFont typeface="Arial"/>
              <a:buNone/>
            </a:pPr>
            <a:r>
              <a:rPr lang="es-AR" dirty="0"/>
              <a:t>ARPEL es una asociación sin fines de lucro que nuclea a empresas e instituciones del sector petróleo, gas y energía renovable en América Latina y el Caribe. Fue fundada en 1965 como un vehículo de cooperación y asistencia recíproca entre empresas del sector, con el propósito principal de contribuir activamente a la integración y crecimiento competitivo de la industria y al desarrollo energético sostenible en la región.</a:t>
            </a:r>
            <a:endParaRPr dirty="0"/>
          </a:p>
          <a:p>
            <a:pPr marL="0" marR="0" lvl="0" indent="0" algn="l" rtl="0">
              <a:lnSpc>
                <a:spcPct val="100000"/>
              </a:lnSpc>
              <a:spcBef>
                <a:spcPts val="1000"/>
              </a:spcBef>
              <a:spcAft>
                <a:spcPts val="0"/>
              </a:spcAft>
              <a:buClr>
                <a:schemeClr val="dk1"/>
              </a:buClr>
              <a:buSzPts val="1800"/>
              <a:buFont typeface="Arial"/>
              <a:buNone/>
            </a:pPr>
            <a:r>
              <a:rPr lang="es-AR" dirty="0"/>
              <a:t>Actualmente sus socios operan en más de 30 países de América Latina y el Caribe e incluyen a empresas operadoras nacionales e internacionales, proveedoras de tecnología, bienes y servicios para la cadena de valor, y a instituciones nacionales e internacionales del sector.</a:t>
            </a:r>
            <a:br>
              <a:rPr lang="es-AR" dirty="0"/>
            </a:br>
            <a:br>
              <a:rPr lang="es-AR" dirty="0"/>
            </a:br>
            <a:r>
              <a:rPr lang="es-AR" dirty="0"/>
              <a:t>Desde 1976 ARPEL posee Estatus Consultivo Especial ante el Consejo Económico y Social de las Naciones Unidas (ECOSOC). En 2006, la Asociación manifestó su adhesión a los 10 principios del Pacto Mundial.</a:t>
            </a:r>
            <a:endParaRPr dirty="0"/>
          </a:p>
          <a:p>
            <a:pPr marL="0" marR="0" lvl="0" indent="0" algn="l" rtl="0">
              <a:lnSpc>
                <a:spcPct val="100000"/>
              </a:lnSpc>
              <a:spcBef>
                <a:spcPts val="1000"/>
              </a:spcBef>
              <a:spcAft>
                <a:spcPts val="0"/>
              </a:spcAft>
              <a:buClr>
                <a:schemeClr val="dk1"/>
              </a:buClr>
              <a:buSzPts val="1800"/>
              <a:buFont typeface="Arial"/>
              <a:buNone/>
            </a:pPr>
            <a:endParaRPr dirty="0"/>
          </a:p>
          <a:p>
            <a:pPr marL="0" marR="0" lvl="0" indent="0" algn="l" rtl="0">
              <a:lnSpc>
                <a:spcPct val="100000"/>
              </a:lnSpc>
              <a:spcBef>
                <a:spcPts val="1000"/>
              </a:spcBef>
              <a:spcAft>
                <a:spcPts val="0"/>
              </a:spcAft>
              <a:buClr>
                <a:schemeClr val="dk1"/>
              </a:buClr>
              <a:buSzPts val="1800"/>
              <a:buFont typeface="Arial"/>
              <a:buNone/>
            </a:pPr>
            <a:endParaRPr dirty="0"/>
          </a:p>
          <a:p>
            <a:pPr marL="0" marR="0" lvl="0" indent="0" algn="l" rtl="0">
              <a:lnSpc>
                <a:spcPct val="100000"/>
              </a:lnSpc>
              <a:spcBef>
                <a:spcPts val="1000"/>
              </a:spcBef>
              <a:spcAft>
                <a:spcPts val="0"/>
              </a:spcAft>
              <a:buClr>
                <a:schemeClr val="dk1"/>
              </a:buClr>
              <a:buSzPts val="1800"/>
              <a:buFont typeface="Arial"/>
              <a:buNone/>
            </a:pP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9"/>
          <p:cNvSpPr txBox="1">
            <a:spLocks noGrp="1"/>
          </p:cNvSpPr>
          <p:nvPr>
            <p:ph type="ctrTitle"/>
          </p:nvPr>
        </p:nvSpPr>
        <p:spPr>
          <a:xfrm>
            <a:off x="97303" y="5886437"/>
            <a:ext cx="8244000" cy="449049"/>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Font typeface="Arial"/>
              <a:buNone/>
            </a:pPr>
            <a:r>
              <a:rPr lang="es-AR" sz="1800" u="sng">
                <a:solidFill>
                  <a:schemeClr val="hlink"/>
                </a:solidFill>
                <a:hlinkClick r:id="rId3"/>
              </a:rPr>
              <a:t>https://es.arpel.org/sustainability/</a:t>
            </a:r>
            <a:br>
              <a:rPr lang="es-AR"/>
            </a:br>
            <a:endParaRPr/>
          </a:p>
        </p:txBody>
      </p:sp>
      <p:pic>
        <p:nvPicPr>
          <p:cNvPr id="120" name="Google Shape;120;p9"/>
          <p:cNvPicPr preferRelativeResize="0"/>
          <p:nvPr/>
        </p:nvPicPr>
        <p:blipFill rotWithShape="1">
          <a:blip r:embed="rId4">
            <a:alphaModFix/>
          </a:blip>
          <a:srcRect l="-99" t="3661" r="2534" b="6047"/>
          <a:stretch/>
        </p:blipFill>
        <p:spPr>
          <a:xfrm>
            <a:off x="692332" y="1779905"/>
            <a:ext cx="7550332" cy="392856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0"/>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3000"/>
              <a:buFont typeface="Arial"/>
              <a:buNone/>
            </a:pPr>
            <a:r>
              <a:rPr lang="es-AR"/>
              <a:t>IAPG</a:t>
            </a:r>
            <a:endParaRPr/>
          </a:p>
        </p:txBody>
      </p:sp>
      <p:sp>
        <p:nvSpPr>
          <p:cNvPr id="126" name="Google Shape;126;p10"/>
          <p:cNvSpPr/>
          <p:nvPr/>
        </p:nvSpPr>
        <p:spPr>
          <a:xfrm>
            <a:off x="326571" y="1712332"/>
            <a:ext cx="8085909" cy="2732671"/>
          </a:xfrm>
          <a:prstGeom prst="rect">
            <a:avLst/>
          </a:prstGeom>
          <a:noFill/>
          <a:ln>
            <a:noFill/>
          </a:ln>
        </p:spPr>
        <p:txBody>
          <a:bodyPr spcFirstLastPara="1" wrap="square" lIns="91425" tIns="45700" rIns="91425" bIns="45700" anchor="t" anchorCtr="0">
            <a:spAutoFit/>
          </a:bodyPr>
          <a:lstStyle/>
          <a:p>
            <a:pPr marL="0" marR="0" lvl="0" indent="0" algn="just" rtl="0">
              <a:lnSpc>
                <a:spcPct val="107000"/>
              </a:lnSpc>
              <a:spcBef>
                <a:spcPts val="0"/>
              </a:spcBef>
              <a:spcAft>
                <a:spcPts val="0"/>
              </a:spcAft>
              <a:buNone/>
            </a:pPr>
            <a:r>
              <a:rPr lang="es-AR" sz="1200">
                <a:solidFill>
                  <a:srgbClr val="333333"/>
                </a:solidFill>
                <a:latin typeface="Arial"/>
                <a:ea typeface="Arial"/>
                <a:cs typeface="Arial"/>
                <a:sym typeface="Arial"/>
              </a:rPr>
              <a:t>El IAPG es asociación civil sin fines de lucro que genera, planifica y desarrolla estudios y análisis de todas las actividades vinculadas a las industrias de los hidrocarburos. Está considerado el referente técnico en la Argentina de la industria del petróleo y del gas en particular, y de la energía en general. Fue creado en Junio de 1957 a partir de la Sección Argentina del Instituto Sudamericano del Petróleo (ISAP). Su sede central se encuentra en la Ciudad de Buenos Aires y tiene siete seccionales, ubicadas en las principales cuencas productivas: Seccional Norte (Tartagal, Provincia de Salta), Seccional Cuyo (Ciudad de Mendoza), Seccional Comahue (Ciudad del Neuquén), Seccional Sur (Comodoro Rivadavia, Provincia del Chubut), Seccional Río Gallegos (Provincia de Santa Cruz), Seccional Tierra del Fuego (Río Grande, Provincia de Tierra del Fuego) y Seccional La Plata (Provincia de Buenos Aires). Además, cuenta con 146 empresas asociadas, nacionales y extranjeras, y más de 400 Socios Personales.</a:t>
            </a:r>
            <a:endParaRPr sz="1200">
              <a:solidFill>
                <a:schemeClr val="dk1"/>
              </a:solidFill>
              <a:latin typeface="Calibri"/>
              <a:ea typeface="Calibri"/>
              <a:cs typeface="Calibri"/>
              <a:sym typeface="Calibri"/>
            </a:endParaRPr>
          </a:p>
          <a:p>
            <a:pPr marL="0" marR="0" lvl="0" indent="0" algn="l" rtl="0">
              <a:spcBef>
                <a:spcPts val="2400"/>
              </a:spcBef>
              <a:spcAft>
                <a:spcPts val="0"/>
              </a:spcAft>
              <a:buNone/>
            </a:pPr>
            <a:r>
              <a:rPr lang="es-AR" sz="1200">
                <a:solidFill>
                  <a:srgbClr val="333333"/>
                </a:solidFill>
                <a:latin typeface="Arial"/>
                <a:ea typeface="Arial"/>
                <a:cs typeface="Arial"/>
                <a:sym typeface="Arial"/>
              </a:rPr>
              <a:t> Las funciones del IAPG son brindar soporte técnico a la industria del petróleo y del gas, mediante la realización y desarrollo de estudios y análisis de todas las actividades vinculadas a estas industrias, ya sea en sus aspectos técnicos, económicos, normativos, estadísticos o ambientales:</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1"/>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3000"/>
              <a:buFont typeface="Arial"/>
              <a:buNone/>
            </a:pPr>
            <a:r>
              <a:rPr lang="es-AR"/>
              <a:t>IAPG</a:t>
            </a:r>
            <a:endParaRPr/>
          </a:p>
        </p:txBody>
      </p:sp>
      <p:sp>
        <p:nvSpPr>
          <p:cNvPr id="132" name="Google Shape;132;p11"/>
          <p:cNvSpPr/>
          <p:nvPr/>
        </p:nvSpPr>
        <p:spPr>
          <a:xfrm>
            <a:off x="1" y="6006144"/>
            <a:ext cx="7667896" cy="310534"/>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s-AR" sz="1400">
                <a:solidFill>
                  <a:srgbClr val="BF8F00"/>
                </a:solidFill>
                <a:latin typeface="Verdana"/>
                <a:ea typeface="Verdana"/>
                <a:cs typeface="Verdana"/>
                <a:sym typeface="Verdana"/>
              </a:rPr>
              <a:t>https://www.iapg.org.ar/web_iapg/acerca-del-iapg/informacion-general</a:t>
            </a:r>
            <a:endParaRPr sz="1400">
              <a:solidFill>
                <a:schemeClr val="dk1"/>
              </a:solidFill>
              <a:latin typeface="Calibri"/>
              <a:ea typeface="Calibri"/>
              <a:cs typeface="Calibri"/>
              <a:sym typeface="Calibri"/>
            </a:endParaRPr>
          </a:p>
        </p:txBody>
      </p:sp>
      <p:pic>
        <p:nvPicPr>
          <p:cNvPr id="133" name="Google Shape;133;p11"/>
          <p:cNvPicPr preferRelativeResize="0"/>
          <p:nvPr/>
        </p:nvPicPr>
        <p:blipFill rotWithShape="1">
          <a:blip r:embed="rId3">
            <a:alphaModFix/>
          </a:blip>
          <a:srcRect l="11532" t="7623" r="13572" b="5262"/>
          <a:stretch/>
        </p:blipFill>
        <p:spPr>
          <a:xfrm>
            <a:off x="692331" y="1227909"/>
            <a:ext cx="6975566" cy="45616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g25f329479d8_1_0"/>
          <p:cNvSpPr txBox="1">
            <a:spLocks noGrp="1"/>
          </p:cNvSpPr>
          <p:nvPr>
            <p:ph type="ctrTitle"/>
          </p:nvPr>
        </p:nvSpPr>
        <p:spPr>
          <a:xfrm>
            <a:off x="450001" y="360000"/>
            <a:ext cx="82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endParaRPr/>
          </a:p>
        </p:txBody>
      </p:sp>
      <p:sp>
        <p:nvSpPr>
          <p:cNvPr id="55" name="Google Shape;55;g25f329479d8_1_0"/>
          <p:cNvSpPr txBox="1"/>
          <p:nvPr/>
        </p:nvSpPr>
        <p:spPr>
          <a:xfrm>
            <a:off x="518925" y="1739950"/>
            <a:ext cx="4394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56" name="Google Shape;56;g25f329479d8_1_0"/>
          <p:cNvPicPr preferRelativeResize="0"/>
          <p:nvPr/>
        </p:nvPicPr>
        <p:blipFill>
          <a:blip r:embed="rId3">
            <a:alphaModFix/>
          </a:blip>
          <a:stretch>
            <a:fillRect/>
          </a:stretch>
        </p:blipFill>
        <p:spPr>
          <a:xfrm>
            <a:off x="1584316" y="1951895"/>
            <a:ext cx="3121942" cy="1139600"/>
          </a:xfrm>
          <a:prstGeom prst="rect">
            <a:avLst/>
          </a:prstGeom>
          <a:noFill/>
          <a:ln>
            <a:noFill/>
          </a:ln>
        </p:spPr>
      </p:pic>
      <p:pic>
        <p:nvPicPr>
          <p:cNvPr id="57" name="Google Shape;57;g25f329479d8_1_0"/>
          <p:cNvPicPr preferRelativeResize="0"/>
          <p:nvPr/>
        </p:nvPicPr>
        <p:blipFill>
          <a:blip r:embed="rId4">
            <a:alphaModFix/>
          </a:blip>
          <a:stretch>
            <a:fillRect/>
          </a:stretch>
        </p:blipFill>
        <p:spPr>
          <a:xfrm>
            <a:off x="4770034" y="2011308"/>
            <a:ext cx="2756182" cy="758034"/>
          </a:xfrm>
          <a:prstGeom prst="rect">
            <a:avLst/>
          </a:prstGeom>
          <a:noFill/>
          <a:ln>
            <a:noFill/>
          </a:ln>
        </p:spPr>
      </p:pic>
      <p:pic>
        <p:nvPicPr>
          <p:cNvPr id="58" name="Google Shape;58;g25f329479d8_1_0"/>
          <p:cNvPicPr preferRelativeResize="0"/>
          <p:nvPr/>
        </p:nvPicPr>
        <p:blipFill>
          <a:blip r:embed="rId5">
            <a:alphaModFix/>
          </a:blip>
          <a:stretch>
            <a:fillRect/>
          </a:stretch>
        </p:blipFill>
        <p:spPr>
          <a:xfrm>
            <a:off x="1961784" y="3178770"/>
            <a:ext cx="2367006" cy="1221500"/>
          </a:xfrm>
          <a:prstGeom prst="rect">
            <a:avLst/>
          </a:prstGeom>
          <a:noFill/>
          <a:ln>
            <a:noFill/>
          </a:ln>
        </p:spPr>
      </p:pic>
      <p:pic>
        <p:nvPicPr>
          <p:cNvPr id="59" name="Google Shape;59;g25f329479d8_1_0"/>
          <p:cNvPicPr preferRelativeResize="0"/>
          <p:nvPr/>
        </p:nvPicPr>
        <p:blipFill>
          <a:blip r:embed="rId6">
            <a:alphaModFix/>
          </a:blip>
          <a:stretch>
            <a:fillRect/>
          </a:stretch>
        </p:blipFill>
        <p:spPr>
          <a:xfrm>
            <a:off x="4913025" y="3144777"/>
            <a:ext cx="1773200" cy="1289485"/>
          </a:xfrm>
          <a:prstGeom prst="rect">
            <a:avLst/>
          </a:prstGeom>
          <a:noFill/>
          <a:ln>
            <a:noFill/>
          </a:ln>
        </p:spPr>
      </p:pic>
      <p:sp>
        <p:nvSpPr>
          <p:cNvPr id="60" name="Google Shape;60;g25f329479d8_1_0"/>
          <p:cNvSpPr txBox="1">
            <a:spLocks noGrp="1"/>
          </p:cNvSpPr>
          <p:nvPr>
            <p:ph type="body" idx="1"/>
          </p:nvPr>
        </p:nvSpPr>
        <p:spPr>
          <a:xfrm>
            <a:off x="378576" y="5291260"/>
            <a:ext cx="8244000" cy="2154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s-AR" sz="1400" dirty="0" err="1">
                <a:solidFill>
                  <a:srgbClr val="FF0000"/>
                </a:solidFill>
              </a:rPr>
              <a:t>ffaltan</a:t>
            </a:r>
            <a:r>
              <a:rPr lang="es-AR" sz="1400" dirty="0">
                <a:solidFill>
                  <a:srgbClr val="FF0000"/>
                </a:solidFill>
              </a:rPr>
              <a:t> logos de los pactos mas chicos</a:t>
            </a:r>
            <a:endParaRPr dirty="0">
              <a:solidFill>
                <a:srgbClr val="FF0000"/>
              </a:solidFill>
            </a:endParaRPr>
          </a:p>
        </p:txBody>
      </p:sp>
      <p:pic>
        <p:nvPicPr>
          <p:cNvPr id="3" name="Imagen 2">
            <a:extLst>
              <a:ext uri="{FF2B5EF4-FFF2-40B4-BE49-F238E27FC236}">
                <a16:creationId xmlns:a16="http://schemas.microsoft.com/office/drawing/2014/main" id="{63A81DF2-184B-4032-B073-1CF27F699B53}"/>
              </a:ext>
            </a:extLst>
          </p:cNvPr>
          <p:cNvPicPr>
            <a:picLocks noChangeAspect="1"/>
          </p:cNvPicPr>
          <p:nvPr/>
        </p:nvPicPr>
        <p:blipFill>
          <a:blip r:embed="rId7"/>
          <a:stretch>
            <a:fillRect/>
          </a:stretch>
        </p:blipFill>
        <p:spPr>
          <a:xfrm>
            <a:off x="6302852" y="5541435"/>
            <a:ext cx="766746" cy="758034"/>
          </a:xfrm>
          <a:prstGeom prst="rect">
            <a:avLst/>
          </a:prstGeom>
        </p:spPr>
      </p:pic>
      <p:pic>
        <p:nvPicPr>
          <p:cNvPr id="8" name="Imagen 7">
            <a:extLst>
              <a:ext uri="{FF2B5EF4-FFF2-40B4-BE49-F238E27FC236}">
                <a16:creationId xmlns:a16="http://schemas.microsoft.com/office/drawing/2014/main" id="{74846F39-7503-46FD-A76B-436B49815FCD}"/>
              </a:ext>
            </a:extLst>
          </p:cNvPr>
          <p:cNvPicPr>
            <a:picLocks noChangeAspect="1"/>
          </p:cNvPicPr>
          <p:nvPr/>
        </p:nvPicPr>
        <p:blipFill>
          <a:blip r:embed="rId8"/>
          <a:stretch>
            <a:fillRect/>
          </a:stretch>
        </p:blipFill>
        <p:spPr>
          <a:xfrm>
            <a:off x="4567281" y="5392069"/>
            <a:ext cx="902286" cy="89619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g25f329479d8_1_13"/>
          <p:cNvSpPr txBox="1">
            <a:spLocks noGrp="1"/>
          </p:cNvSpPr>
          <p:nvPr>
            <p:ph type="ctrTitle"/>
          </p:nvPr>
        </p:nvSpPr>
        <p:spPr>
          <a:xfrm>
            <a:off x="450001" y="360000"/>
            <a:ext cx="82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endParaRPr dirty="0"/>
          </a:p>
        </p:txBody>
      </p:sp>
      <p:sp>
        <p:nvSpPr>
          <p:cNvPr id="67" name="Google Shape;67;g25f329479d8_1_13"/>
          <p:cNvSpPr txBox="1"/>
          <p:nvPr/>
        </p:nvSpPr>
        <p:spPr>
          <a:xfrm>
            <a:off x="518925" y="1739950"/>
            <a:ext cx="4394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68" name="Google Shape;68;g25f329479d8_1_13"/>
          <p:cNvPicPr preferRelativeResize="0"/>
          <p:nvPr/>
        </p:nvPicPr>
        <p:blipFill>
          <a:blip r:embed="rId3">
            <a:alphaModFix/>
          </a:blip>
          <a:stretch>
            <a:fillRect/>
          </a:stretch>
        </p:blipFill>
        <p:spPr>
          <a:xfrm>
            <a:off x="7030993" y="1585127"/>
            <a:ext cx="1663008" cy="461700"/>
          </a:xfrm>
          <a:prstGeom prst="rect">
            <a:avLst/>
          </a:prstGeom>
          <a:noFill/>
          <a:ln>
            <a:noFill/>
          </a:ln>
        </p:spPr>
      </p:pic>
      <p:pic>
        <p:nvPicPr>
          <p:cNvPr id="69" name="Google Shape;69;g25f329479d8_1_13"/>
          <p:cNvPicPr preferRelativeResize="0"/>
          <p:nvPr/>
        </p:nvPicPr>
        <p:blipFill>
          <a:blip r:embed="rId4">
            <a:alphaModFix/>
          </a:blip>
          <a:stretch>
            <a:fillRect/>
          </a:stretch>
        </p:blipFill>
        <p:spPr>
          <a:xfrm>
            <a:off x="1000021" y="3024937"/>
            <a:ext cx="1715954" cy="808125"/>
          </a:xfrm>
          <a:prstGeom prst="rect">
            <a:avLst/>
          </a:prstGeom>
          <a:noFill/>
          <a:ln>
            <a:noFill/>
          </a:ln>
        </p:spPr>
      </p:pic>
      <p:pic>
        <p:nvPicPr>
          <p:cNvPr id="70" name="Google Shape;70;g25f329479d8_1_13"/>
          <p:cNvPicPr preferRelativeResize="0"/>
          <p:nvPr/>
        </p:nvPicPr>
        <p:blipFill>
          <a:blip r:embed="rId5">
            <a:alphaModFix/>
          </a:blip>
          <a:stretch>
            <a:fillRect/>
          </a:stretch>
        </p:blipFill>
        <p:spPr>
          <a:xfrm>
            <a:off x="7030993" y="4862011"/>
            <a:ext cx="1526475" cy="1025075"/>
          </a:xfrm>
          <a:prstGeom prst="rect">
            <a:avLst/>
          </a:prstGeom>
          <a:noFill/>
          <a:ln>
            <a:noFill/>
          </a:ln>
        </p:spPr>
      </p:pic>
      <p:sp>
        <p:nvSpPr>
          <p:cNvPr id="71" name="Google Shape;71;g25f329479d8_1_13"/>
          <p:cNvSpPr txBox="1">
            <a:spLocks noGrp="1"/>
          </p:cNvSpPr>
          <p:nvPr>
            <p:ph type="body" idx="1"/>
          </p:nvPr>
        </p:nvSpPr>
        <p:spPr>
          <a:xfrm>
            <a:off x="314930" y="869838"/>
            <a:ext cx="6325567" cy="2728439"/>
          </a:xfrm>
          <a:prstGeom prst="rect">
            <a:avLst/>
          </a:prstGeom>
        </p:spPr>
        <p:txBody>
          <a:bodyPr spcFirstLastPara="1" wrap="square" lIns="0" tIns="0" rIns="0" bIns="0" anchor="t" anchorCtr="0">
            <a:spAutoFit/>
          </a:bodyPr>
          <a:lstStyle/>
          <a:p>
            <a:pPr marL="0" lvl="0" indent="0" algn="just" rtl="0">
              <a:lnSpc>
                <a:spcPct val="110000"/>
              </a:lnSpc>
              <a:spcBef>
                <a:spcPts val="3000"/>
              </a:spcBef>
              <a:spcAft>
                <a:spcPts val="0"/>
              </a:spcAft>
              <a:buNone/>
            </a:pPr>
            <a:r>
              <a:rPr lang="es-AR" sz="1100" dirty="0"/>
              <a:t> “Su visión es avanzar en el desempeño ambiental y social de la industria del petróleo y el gas y su contribución a la </a:t>
            </a:r>
            <a:r>
              <a:rPr lang="es-AR" sz="1100" b="1" dirty="0"/>
              <a:t>transición energética </a:t>
            </a:r>
            <a:r>
              <a:rPr lang="es-AR" sz="1100" dirty="0"/>
              <a:t>en el contexto del </a:t>
            </a:r>
            <a:r>
              <a:rPr lang="es-AR" sz="1100" b="1" dirty="0"/>
              <a:t>desarrollo sostenible”</a:t>
            </a:r>
            <a:endParaRPr sz="1100" dirty="0"/>
          </a:p>
          <a:p>
            <a:pPr marL="457200" lvl="0" indent="-298450" algn="l" rtl="0">
              <a:spcBef>
                <a:spcPts val="1500"/>
              </a:spcBef>
              <a:spcAft>
                <a:spcPts val="0"/>
              </a:spcAft>
              <a:buSzPts val="1100"/>
              <a:buChar char="●"/>
            </a:pPr>
            <a:r>
              <a:rPr lang="es-AR" sz="1100" dirty="0"/>
              <a:t>Compartir y promover buenas prácticas y soluciones.</a:t>
            </a:r>
            <a:endParaRPr sz="1100" dirty="0"/>
          </a:p>
          <a:p>
            <a:pPr marL="457200" lvl="0" indent="-298450" algn="just" rtl="0">
              <a:spcBef>
                <a:spcPts val="0"/>
              </a:spcBef>
              <a:spcAft>
                <a:spcPts val="0"/>
              </a:spcAft>
              <a:buSzPts val="1100"/>
              <a:buChar char="●"/>
            </a:pPr>
            <a:r>
              <a:rPr lang="es-AR" sz="1100" dirty="0"/>
              <a:t>Promueve la aceptación, consistencia y calidad de los informes no financieros.</a:t>
            </a:r>
            <a:endParaRPr sz="1100" dirty="0"/>
          </a:p>
          <a:p>
            <a:pPr marL="457200" lvl="0" indent="-298450" algn="just" rtl="0">
              <a:spcBef>
                <a:spcPts val="0"/>
              </a:spcBef>
              <a:spcAft>
                <a:spcPts val="0"/>
              </a:spcAft>
              <a:buSzPts val="1100"/>
              <a:buChar char="●"/>
            </a:pPr>
            <a:r>
              <a:rPr lang="es-AR" sz="1100" dirty="0"/>
              <a:t>Convoca al sector para alinear y acelerar las contribuciones a los ODS.</a:t>
            </a:r>
            <a:endParaRPr sz="1100" dirty="0"/>
          </a:p>
          <a:p>
            <a:pPr marL="457200" lvl="0" indent="-298450" algn="just" rtl="0">
              <a:spcBef>
                <a:spcPts val="0"/>
              </a:spcBef>
              <a:spcAft>
                <a:spcPts val="0"/>
              </a:spcAft>
              <a:buSzPts val="1100"/>
              <a:buChar char="●"/>
            </a:pPr>
            <a:r>
              <a:rPr lang="es-AR" sz="1100" dirty="0"/>
              <a:t>Promueven las cadenas de suministro social y ambientalmente responsables.</a:t>
            </a:r>
            <a:endParaRPr sz="1100" dirty="0"/>
          </a:p>
          <a:p>
            <a:pPr marL="457200" lvl="0" indent="-298450" algn="just" rtl="0">
              <a:spcBef>
                <a:spcPts val="0"/>
              </a:spcBef>
              <a:spcAft>
                <a:spcPts val="0"/>
              </a:spcAft>
              <a:buSzPts val="1100"/>
              <a:buChar char="●"/>
            </a:pPr>
            <a:r>
              <a:rPr lang="es-AR" sz="1100" dirty="0"/>
              <a:t>Principal canal de comunicación de la industria con las Naciones Unidas.</a:t>
            </a:r>
          </a:p>
          <a:p>
            <a:pPr marL="457200" lvl="0" indent="-298450" algn="just" rtl="0">
              <a:spcBef>
                <a:spcPts val="0"/>
              </a:spcBef>
              <a:spcAft>
                <a:spcPts val="0"/>
              </a:spcAft>
              <a:buSzPts val="1100"/>
              <a:buChar char="●"/>
            </a:pPr>
            <a:r>
              <a:rPr lang="es-AR" sz="1100" dirty="0"/>
              <a:t>Pautas IPIECA.</a:t>
            </a:r>
            <a:endParaRPr sz="1100" dirty="0"/>
          </a:p>
          <a:p>
            <a:pPr marL="0" lvl="0" indent="0" algn="just" rtl="0">
              <a:lnSpc>
                <a:spcPct val="110000"/>
              </a:lnSpc>
              <a:spcBef>
                <a:spcPts val="3000"/>
              </a:spcBef>
              <a:spcAft>
                <a:spcPts val="1500"/>
              </a:spcAft>
              <a:buNone/>
            </a:pPr>
            <a:endParaRPr sz="1100" dirty="0"/>
          </a:p>
        </p:txBody>
      </p:sp>
      <p:sp>
        <p:nvSpPr>
          <p:cNvPr id="9" name="CuadroTexto 8">
            <a:extLst>
              <a:ext uri="{FF2B5EF4-FFF2-40B4-BE49-F238E27FC236}">
                <a16:creationId xmlns:a16="http://schemas.microsoft.com/office/drawing/2014/main" id="{6C516006-C65F-4F85-926A-093DDD76A46F}"/>
              </a:ext>
            </a:extLst>
          </p:cNvPr>
          <p:cNvSpPr txBox="1"/>
          <p:nvPr/>
        </p:nvSpPr>
        <p:spPr>
          <a:xfrm>
            <a:off x="3071616" y="2815297"/>
            <a:ext cx="5208973" cy="2046714"/>
          </a:xfrm>
          <a:prstGeom prst="rect">
            <a:avLst/>
          </a:prstGeom>
          <a:noFill/>
        </p:spPr>
        <p:txBody>
          <a:bodyPr wrap="square">
            <a:spAutoFit/>
          </a:bodyPr>
          <a:lstStyle/>
          <a:p>
            <a:r>
              <a:rPr lang="es-ES" sz="1100" dirty="0">
                <a:solidFill>
                  <a:schemeClr val="dk1"/>
                </a:solidFill>
              </a:rPr>
              <a:t>“Su </a:t>
            </a:r>
            <a:r>
              <a:rPr lang="es-ES" sz="1100" dirty="0">
                <a:solidFill>
                  <a:schemeClr val="tx1"/>
                </a:solidFill>
              </a:rPr>
              <a:t>visión es </a:t>
            </a:r>
            <a:r>
              <a:rPr lang="es-ES" sz="1100" dirty="0">
                <a:solidFill>
                  <a:schemeClr val="dk1"/>
                </a:solidFill>
              </a:rPr>
              <a:t>ser un referente regional en el fortalecimiento de la industria como proveedora de </a:t>
            </a:r>
            <a:r>
              <a:rPr lang="es-ES" sz="1100" b="1" dirty="0">
                <a:solidFill>
                  <a:schemeClr val="dk1"/>
                </a:solidFill>
              </a:rPr>
              <a:t>energía sostenible </a:t>
            </a:r>
            <a:r>
              <a:rPr lang="es-ES" sz="1100" dirty="0">
                <a:solidFill>
                  <a:schemeClr val="dk1"/>
                </a:solidFill>
              </a:rPr>
              <a:t>que contribuye a </a:t>
            </a:r>
            <a:r>
              <a:rPr lang="es-ES" sz="1100" b="1" dirty="0">
                <a:solidFill>
                  <a:schemeClr val="dk1"/>
                </a:solidFill>
              </a:rPr>
              <a:t>la transición energética</a:t>
            </a:r>
            <a:r>
              <a:rPr lang="es-ES" sz="1100" dirty="0">
                <a:solidFill>
                  <a:schemeClr val="dk1"/>
                </a:solidFill>
              </a:rPr>
              <a:t>”</a:t>
            </a:r>
          </a:p>
          <a:p>
            <a:endParaRPr lang="es-ES" sz="1100" dirty="0">
              <a:solidFill>
                <a:schemeClr val="dk1"/>
              </a:solidFill>
            </a:endParaRPr>
          </a:p>
          <a:p>
            <a:pPr marL="171450" indent="-171450">
              <a:buFont typeface="Arial" panose="020B0604020202020204" pitchFamily="34" charset="0"/>
              <a:buChar char="•"/>
            </a:pPr>
            <a:r>
              <a:rPr lang="es-ES" sz="1100" dirty="0">
                <a:solidFill>
                  <a:schemeClr val="dk1"/>
                </a:solidFill>
              </a:rPr>
              <a:t>impulsa la realización de Reportes de Sostenibilidad por parte de las empresas socias y apoya su difusión. </a:t>
            </a:r>
          </a:p>
          <a:p>
            <a:pPr marL="171450" indent="-171450" algn="just" rtl="0">
              <a:spcBef>
                <a:spcPts val="0"/>
              </a:spcBef>
              <a:buFont typeface="Arial" panose="020B0604020202020204" pitchFamily="34" charset="0"/>
              <a:buChar char="•"/>
            </a:pPr>
            <a:r>
              <a:rPr lang="es-ES" sz="1100" dirty="0">
                <a:solidFill>
                  <a:schemeClr val="dk1"/>
                </a:solidFill>
              </a:rPr>
              <a:t>través de comités técnicos desarrollan procesos de trabajo para la mejora continua partiendo del intercambio de mejores prácticas y conocimiento en foros de diálogo.</a:t>
            </a:r>
          </a:p>
          <a:p>
            <a:pPr marL="171450" indent="-171450" algn="just" rtl="0">
              <a:spcBef>
                <a:spcPts val="0"/>
              </a:spcBef>
              <a:buFont typeface="Arial" panose="020B0604020202020204" pitchFamily="34" charset="0"/>
              <a:buChar char="•"/>
            </a:pPr>
            <a:r>
              <a:rPr lang="es-ES" sz="1100" dirty="0">
                <a:solidFill>
                  <a:schemeClr val="dk1"/>
                </a:solidFill>
              </a:rPr>
              <a:t>Promueven  y apoyan eventos de sostenibilidad</a:t>
            </a:r>
          </a:p>
          <a:p>
            <a:br>
              <a:rPr lang="es-ES" dirty="0"/>
            </a:br>
            <a:endParaRPr lang="es-AR" dirty="0"/>
          </a:p>
        </p:txBody>
      </p:sp>
      <p:sp>
        <p:nvSpPr>
          <p:cNvPr id="11" name="CuadroTexto 10">
            <a:extLst>
              <a:ext uri="{FF2B5EF4-FFF2-40B4-BE49-F238E27FC236}">
                <a16:creationId xmlns:a16="http://schemas.microsoft.com/office/drawing/2014/main" id="{2E1D1CDF-21AC-4D6E-8A57-2B7F5D682666}"/>
              </a:ext>
            </a:extLst>
          </p:cNvPr>
          <p:cNvSpPr txBox="1"/>
          <p:nvPr/>
        </p:nvSpPr>
        <p:spPr>
          <a:xfrm>
            <a:off x="314930" y="4698416"/>
            <a:ext cx="6143233" cy="1615827"/>
          </a:xfrm>
          <a:prstGeom prst="rect">
            <a:avLst/>
          </a:prstGeom>
          <a:noFill/>
        </p:spPr>
        <p:txBody>
          <a:bodyPr wrap="square">
            <a:spAutoFit/>
          </a:bodyPr>
          <a:lstStyle/>
          <a:p>
            <a:pPr algn="just" rtl="0" fontAlgn="base"/>
            <a:r>
              <a:rPr lang="es-ES" sz="1100" dirty="0">
                <a:solidFill>
                  <a:schemeClr val="tx1"/>
                </a:solidFill>
              </a:rPr>
              <a:t>Brinda soporte técnico a la industria, mediante la realización y desarrollo de estudios y análisis de todas las actividades, ya sea en sus aspectos técnicos, económicos, normativos, estadísticos o </a:t>
            </a:r>
            <a:r>
              <a:rPr lang="es-ES" sz="1100" b="1" dirty="0">
                <a:solidFill>
                  <a:schemeClr val="tx1"/>
                </a:solidFill>
              </a:rPr>
              <a:t>ambientales.</a:t>
            </a:r>
          </a:p>
          <a:p>
            <a:pPr algn="just" rtl="0" fontAlgn="base"/>
            <a:endParaRPr lang="es-ES" sz="1100" b="1" dirty="0">
              <a:solidFill>
                <a:schemeClr val="tx1"/>
              </a:solidFill>
            </a:endParaRPr>
          </a:p>
          <a:p>
            <a:pPr algn="just" rtl="0" fontAlgn="base"/>
            <a:r>
              <a:rPr lang="es-ES" sz="1100" b="1" dirty="0">
                <a:solidFill>
                  <a:schemeClr val="tx1"/>
                </a:solidFill>
              </a:rPr>
              <a:t>Comisión de sustentabilidad:</a:t>
            </a:r>
          </a:p>
          <a:p>
            <a:pPr algn="just" rtl="0" fontAlgn="base">
              <a:buFont typeface="Arial" panose="020B0604020202020204" pitchFamily="34" charset="0"/>
              <a:buChar char="•"/>
            </a:pPr>
            <a:r>
              <a:rPr lang="es-ES" sz="1100" dirty="0">
                <a:solidFill>
                  <a:schemeClr val="dk1"/>
                </a:solidFill>
              </a:rPr>
              <a:t>Hoja de Ruta ofrece una visión única y colectiva del sector sobre las oportunidades de impacto claves en las cuales su contribución con los ODS puede ser mayor.</a:t>
            </a:r>
          </a:p>
          <a:p>
            <a:pPr algn="just" rtl="0" fontAlgn="base">
              <a:buFont typeface="Arial" panose="020B0604020202020204" pitchFamily="34" charset="0"/>
              <a:buChar char="•"/>
            </a:pPr>
            <a:r>
              <a:rPr lang="es-ES" sz="1100" dirty="0">
                <a:solidFill>
                  <a:schemeClr val="dk1"/>
                </a:solidFill>
              </a:rPr>
              <a:t>Línea de base, para analizar el nivel de integración de la “Agenda 2030” en la industria de los hidrocarburos en Argentina.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g25f329479d8_1_0"/>
          <p:cNvSpPr txBox="1">
            <a:spLocks noGrp="1"/>
          </p:cNvSpPr>
          <p:nvPr>
            <p:ph type="ctrTitle"/>
          </p:nvPr>
        </p:nvSpPr>
        <p:spPr>
          <a:xfrm>
            <a:off x="450001" y="360000"/>
            <a:ext cx="82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endParaRPr dirty="0"/>
          </a:p>
        </p:txBody>
      </p:sp>
      <p:pic>
        <p:nvPicPr>
          <p:cNvPr id="57" name="Google Shape;57;g25f329479d8_1_0"/>
          <p:cNvPicPr preferRelativeResize="0"/>
          <p:nvPr/>
        </p:nvPicPr>
        <p:blipFill>
          <a:blip r:embed="rId3">
            <a:alphaModFix/>
          </a:blip>
          <a:stretch>
            <a:fillRect/>
          </a:stretch>
        </p:blipFill>
        <p:spPr>
          <a:xfrm>
            <a:off x="381099" y="1075744"/>
            <a:ext cx="1853258" cy="461700"/>
          </a:xfrm>
          <a:prstGeom prst="rect">
            <a:avLst/>
          </a:prstGeom>
          <a:noFill/>
          <a:ln>
            <a:noFill/>
          </a:ln>
        </p:spPr>
      </p:pic>
      <p:sp>
        <p:nvSpPr>
          <p:cNvPr id="5" name="Rectangle 1">
            <a:hlinkClick r:id="rId4"/>
            <a:extLst>
              <a:ext uri="{FF2B5EF4-FFF2-40B4-BE49-F238E27FC236}">
                <a16:creationId xmlns:a16="http://schemas.microsoft.com/office/drawing/2014/main" id="{C3E91ECF-9BD2-40EC-AA73-39FF5F71EFBC}"/>
              </a:ext>
            </a:extLst>
          </p:cNvPr>
          <p:cNvSpPr>
            <a:spLocks noChangeArrowheads="1"/>
          </p:cNvSpPr>
          <p:nvPr/>
        </p:nvSpPr>
        <p:spPr bwMode="auto">
          <a:xfrm>
            <a:off x="4899509" y="1901409"/>
            <a:ext cx="4296452"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fontAlgn="base"/>
            <a:r>
              <a:rPr lang="es-ES" sz="1100" dirty="0">
                <a:solidFill>
                  <a:schemeClr val="dk1"/>
                </a:solidFill>
              </a:rPr>
              <a:t>GRI es una organización independiente que promueve la divulgación de información sobre el desempeño ambiental, social y de gobierno corporativo.</a:t>
            </a:r>
          </a:p>
          <a:p>
            <a:pPr algn="just" rtl="0" fontAlgn="base">
              <a:spcBef>
                <a:spcPts val="0"/>
              </a:spcBef>
              <a:spcAft>
                <a:spcPts val="0"/>
              </a:spcAft>
            </a:pPr>
            <a:r>
              <a:rPr lang="es-ES" sz="1100" dirty="0">
                <a:solidFill>
                  <a:schemeClr val="dk1"/>
                </a:solidFill>
              </a:rPr>
              <a:t>La guía informa sobre los 22 temas materiales más probables. La guía 11 corresponde a </a:t>
            </a:r>
            <a:r>
              <a:rPr lang="es-ES" sz="1100" dirty="0" err="1">
                <a:solidFill>
                  <a:schemeClr val="dk1"/>
                </a:solidFill>
              </a:rPr>
              <a:t>OIL&amp;gas</a:t>
            </a:r>
            <a:endParaRPr lang="es-ES" sz="1100" dirty="0">
              <a:solidFill>
                <a:schemeClr val="dk1"/>
              </a:solidFill>
            </a:endParaRPr>
          </a:p>
          <a:p>
            <a:pPr algn="just" rtl="0" fontAlgn="base">
              <a:spcBef>
                <a:spcPts val="0"/>
              </a:spcBef>
              <a:spcAft>
                <a:spcPts val="0"/>
              </a:spcAft>
            </a:pPr>
            <a:endParaRPr lang="es-ES" sz="1100" dirty="0">
              <a:solidFill>
                <a:schemeClr val="dk1"/>
              </a:solidFill>
            </a:endParaRPr>
          </a:p>
        </p:txBody>
      </p:sp>
      <p:sp>
        <p:nvSpPr>
          <p:cNvPr id="16" name="Rectangle 1">
            <a:hlinkClick r:id="rId4"/>
            <a:extLst>
              <a:ext uri="{FF2B5EF4-FFF2-40B4-BE49-F238E27FC236}">
                <a16:creationId xmlns:a16="http://schemas.microsoft.com/office/drawing/2014/main" id="{FB37919F-D199-4C69-B3C6-6771FB48B4D5}"/>
              </a:ext>
            </a:extLst>
          </p:cNvPr>
          <p:cNvSpPr>
            <a:spLocks noChangeArrowheads="1"/>
          </p:cNvSpPr>
          <p:nvPr/>
        </p:nvSpPr>
        <p:spPr bwMode="auto">
          <a:xfrm>
            <a:off x="214898" y="2041485"/>
            <a:ext cx="4377958"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fontAlgn="base">
              <a:spcBef>
                <a:spcPts val="0"/>
              </a:spcBef>
              <a:buClr>
                <a:srgbClr val="000000"/>
              </a:buClr>
            </a:pPr>
            <a:r>
              <a:rPr lang="es-ES" sz="1100" dirty="0"/>
              <a:t>La guía brinda orientación sobre el contenido de un informe típico de la industria al cubrir 21 problemas de sostenibilidad y 43 categorías de indicadores:</a:t>
            </a:r>
          </a:p>
          <a:p>
            <a:pPr algn="just" rtl="0">
              <a:spcBef>
                <a:spcPts val="0"/>
              </a:spcBef>
              <a:spcAft>
                <a:spcPts val="800"/>
              </a:spcAft>
            </a:pPr>
            <a:r>
              <a:rPr lang="es-ES" sz="1100" dirty="0"/>
              <a:t>módulos que se presenta en este informe: Gobernanza y ética empresarial, Cambio climático y energía, Medio ambiente, Seguridad, salud y protección y  Sociales</a:t>
            </a:r>
            <a:r>
              <a:rPr lang="es-ES" sz="1100" dirty="0">
                <a:solidFill>
                  <a:schemeClr val="dk1"/>
                </a:solidFill>
              </a:rPr>
              <a:t>.</a:t>
            </a:r>
          </a:p>
        </p:txBody>
      </p:sp>
      <p:pic>
        <p:nvPicPr>
          <p:cNvPr id="10" name="Imagen 9">
            <a:extLst>
              <a:ext uri="{FF2B5EF4-FFF2-40B4-BE49-F238E27FC236}">
                <a16:creationId xmlns:a16="http://schemas.microsoft.com/office/drawing/2014/main" id="{57C8E084-85B6-45E5-9F85-E7ED9EA2E363}"/>
              </a:ext>
            </a:extLst>
          </p:cNvPr>
          <p:cNvPicPr>
            <a:picLocks noChangeAspect="1"/>
          </p:cNvPicPr>
          <p:nvPr/>
        </p:nvPicPr>
        <p:blipFill>
          <a:blip r:embed="rId5"/>
          <a:stretch>
            <a:fillRect/>
          </a:stretch>
        </p:blipFill>
        <p:spPr>
          <a:xfrm>
            <a:off x="368645" y="3684618"/>
            <a:ext cx="3479628" cy="2397181"/>
          </a:xfrm>
          <a:prstGeom prst="rect">
            <a:avLst/>
          </a:prstGeom>
        </p:spPr>
      </p:pic>
      <p:pic>
        <p:nvPicPr>
          <p:cNvPr id="11" name="Imagen 10">
            <a:extLst>
              <a:ext uri="{FF2B5EF4-FFF2-40B4-BE49-F238E27FC236}">
                <a16:creationId xmlns:a16="http://schemas.microsoft.com/office/drawing/2014/main" id="{2B5479F7-B016-4CB6-9A52-DFD8B9BBD684}"/>
              </a:ext>
            </a:extLst>
          </p:cNvPr>
          <p:cNvPicPr>
            <a:picLocks noChangeAspect="1"/>
          </p:cNvPicPr>
          <p:nvPr/>
        </p:nvPicPr>
        <p:blipFill>
          <a:blip r:embed="rId6"/>
          <a:stretch>
            <a:fillRect/>
          </a:stretch>
        </p:blipFill>
        <p:spPr>
          <a:xfrm>
            <a:off x="6162112" y="821700"/>
            <a:ext cx="900112" cy="900112"/>
          </a:xfrm>
          <a:prstGeom prst="rect">
            <a:avLst/>
          </a:prstGeom>
        </p:spPr>
      </p:pic>
      <p:pic>
        <p:nvPicPr>
          <p:cNvPr id="13" name="Imagen 12">
            <a:extLst>
              <a:ext uri="{FF2B5EF4-FFF2-40B4-BE49-F238E27FC236}">
                <a16:creationId xmlns:a16="http://schemas.microsoft.com/office/drawing/2014/main" id="{1BAD6D39-97F2-4816-AEF0-D94C9BCAB56E}"/>
              </a:ext>
            </a:extLst>
          </p:cNvPr>
          <p:cNvPicPr>
            <a:picLocks noChangeAspect="1"/>
          </p:cNvPicPr>
          <p:nvPr/>
        </p:nvPicPr>
        <p:blipFill>
          <a:blip r:embed="rId7"/>
          <a:stretch>
            <a:fillRect/>
          </a:stretch>
        </p:blipFill>
        <p:spPr>
          <a:xfrm>
            <a:off x="4899509" y="3355519"/>
            <a:ext cx="3425318" cy="2910363"/>
          </a:xfrm>
          <a:prstGeom prst="rect">
            <a:avLst/>
          </a:prstGeom>
        </p:spPr>
      </p:pic>
    </p:spTree>
    <p:extLst>
      <p:ext uri="{BB962C8B-B14F-4D97-AF65-F5344CB8AC3E}">
        <p14:creationId xmlns:p14="http://schemas.microsoft.com/office/powerpoint/2010/main" val="4181856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D22E19-7634-4ECF-811F-60EDE82AF098}"/>
              </a:ext>
            </a:extLst>
          </p:cNvPr>
          <p:cNvSpPr>
            <a:spLocks noGrp="1"/>
          </p:cNvSpPr>
          <p:nvPr>
            <p:ph type="ctrTitle"/>
          </p:nvPr>
        </p:nvSpPr>
        <p:spPr/>
        <p:txBody>
          <a:bodyPr/>
          <a:lstStyle/>
          <a:p>
            <a:r>
              <a:rPr lang="es-ES" dirty="0"/>
              <a:t>DRIVERS</a:t>
            </a:r>
            <a:endParaRPr lang="es-AR" dirty="0"/>
          </a:p>
        </p:txBody>
      </p:sp>
      <p:sp>
        <p:nvSpPr>
          <p:cNvPr id="3" name="Marcador de texto 2">
            <a:extLst>
              <a:ext uri="{FF2B5EF4-FFF2-40B4-BE49-F238E27FC236}">
                <a16:creationId xmlns:a16="http://schemas.microsoft.com/office/drawing/2014/main" id="{86D6C8F1-BE8C-455F-8A29-E83F89CEF531}"/>
              </a:ext>
            </a:extLst>
          </p:cNvPr>
          <p:cNvSpPr>
            <a:spLocks noGrp="1"/>
          </p:cNvSpPr>
          <p:nvPr>
            <p:ph type="body" idx="1"/>
          </p:nvPr>
        </p:nvSpPr>
        <p:spPr/>
        <p:txBody>
          <a:bodyPr/>
          <a:lstStyle/>
          <a:p>
            <a:endParaRPr lang="es-AR"/>
          </a:p>
        </p:txBody>
      </p:sp>
      <p:pic>
        <p:nvPicPr>
          <p:cNvPr id="4" name="Picture 8" descr="Los cuatro “pilares” sustentables de una de las mayores auditoras de impuestos">
            <a:extLst>
              <a:ext uri="{FF2B5EF4-FFF2-40B4-BE49-F238E27FC236}">
                <a16:creationId xmlns:a16="http://schemas.microsoft.com/office/drawing/2014/main" id="{2E067F77-BF5D-4178-B931-79D3E693D804}"/>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a:stretch>
            <a:fillRect/>
          </a:stretch>
        </p:blipFill>
        <p:spPr bwMode="auto">
          <a:xfrm>
            <a:off x="2879181" y="2510294"/>
            <a:ext cx="3809464" cy="2572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5011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3743F9AB-E680-4FB5-8CCB-B73FA2EE3BEB}"/>
              </a:ext>
            </a:extLst>
          </p:cNvPr>
          <p:cNvPicPr>
            <a:picLocks noChangeAspect="1"/>
          </p:cNvPicPr>
          <p:nvPr/>
        </p:nvPicPr>
        <p:blipFill>
          <a:blip r:embed="rId2"/>
          <a:stretch>
            <a:fillRect/>
          </a:stretch>
        </p:blipFill>
        <p:spPr>
          <a:xfrm>
            <a:off x="2283637" y="1144421"/>
            <a:ext cx="5876925" cy="4210050"/>
          </a:xfrm>
          <a:prstGeom prst="rect">
            <a:avLst/>
          </a:prstGeom>
        </p:spPr>
      </p:pic>
      <p:sp>
        <p:nvSpPr>
          <p:cNvPr id="2" name="Título 1">
            <a:extLst>
              <a:ext uri="{FF2B5EF4-FFF2-40B4-BE49-F238E27FC236}">
                <a16:creationId xmlns:a16="http://schemas.microsoft.com/office/drawing/2014/main" id="{C7C4B373-D0C5-4D25-9764-E38BE07EE83E}"/>
              </a:ext>
            </a:extLst>
          </p:cNvPr>
          <p:cNvSpPr>
            <a:spLocks noGrp="1"/>
          </p:cNvSpPr>
          <p:nvPr>
            <p:ph type="ctrTitle"/>
          </p:nvPr>
        </p:nvSpPr>
        <p:spPr/>
        <p:txBody>
          <a:bodyPr/>
          <a:lstStyle/>
          <a:p>
            <a:r>
              <a:rPr lang="es-ES" dirty="0"/>
              <a:t>Materialidad</a:t>
            </a:r>
            <a:endParaRPr lang="es-AR" dirty="0"/>
          </a:p>
        </p:txBody>
      </p:sp>
      <p:sp>
        <p:nvSpPr>
          <p:cNvPr id="5" name="CuadroTexto 4">
            <a:extLst>
              <a:ext uri="{FF2B5EF4-FFF2-40B4-BE49-F238E27FC236}">
                <a16:creationId xmlns:a16="http://schemas.microsoft.com/office/drawing/2014/main" id="{2F469F4A-843B-46D9-B8B6-8D6FE4A07A79}"/>
              </a:ext>
            </a:extLst>
          </p:cNvPr>
          <p:cNvSpPr txBox="1"/>
          <p:nvPr/>
        </p:nvSpPr>
        <p:spPr>
          <a:xfrm>
            <a:off x="374272" y="4797098"/>
            <a:ext cx="3296216" cy="1015663"/>
          </a:xfrm>
          <a:prstGeom prst="rect">
            <a:avLst/>
          </a:prstGeom>
          <a:noFill/>
        </p:spPr>
        <p:txBody>
          <a:bodyPr wrap="square">
            <a:spAutoFit/>
          </a:bodyPr>
          <a:lstStyle/>
          <a:p>
            <a:pPr algn="just" rtl="0" fontAlgn="base">
              <a:spcBef>
                <a:spcPts val="0"/>
              </a:spcBef>
              <a:spcAft>
                <a:spcPts val="0"/>
              </a:spcAft>
            </a:pPr>
            <a:r>
              <a:rPr lang="es-ES" sz="1200" b="0" i="0" u="none" strike="noStrike" dirty="0">
                <a:solidFill>
                  <a:srgbClr val="000000"/>
                </a:solidFill>
                <a:effectLst/>
                <a:latin typeface="Arial" panose="020B0604020202020204" pitchFamily="34" charset="0"/>
              </a:rPr>
              <a:t>Formación y educación, Desarrollo e impacto en la comunidad, Salud y Seguridad en el trabajo, Diversidad e Inclusión, Empleo (contratación y rotación de colaboradores, beneficios, etc.)</a:t>
            </a:r>
          </a:p>
        </p:txBody>
      </p:sp>
      <p:sp>
        <p:nvSpPr>
          <p:cNvPr id="10" name="CuadroTexto 9">
            <a:extLst>
              <a:ext uri="{FF2B5EF4-FFF2-40B4-BE49-F238E27FC236}">
                <a16:creationId xmlns:a16="http://schemas.microsoft.com/office/drawing/2014/main" id="{804AF3B3-0ECE-41B7-AB23-C83AF9CA4B7A}"/>
              </a:ext>
            </a:extLst>
          </p:cNvPr>
          <p:cNvSpPr txBox="1"/>
          <p:nvPr/>
        </p:nvSpPr>
        <p:spPr>
          <a:xfrm>
            <a:off x="190251" y="1503529"/>
            <a:ext cx="3088526" cy="1200329"/>
          </a:xfrm>
          <a:prstGeom prst="rect">
            <a:avLst/>
          </a:prstGeom>
          <a:noFill/>
        </p:spPr>
        <p:txBody>
          <a:bodyPr wrap="square">
            <a:spAutoFit/>
          </a:bodyPr>
          <a:lstStyle/>
          <a:p>
            <a:pPr algn="just" fontAlgn="base"/>
            <a:r>
              <a:rPr lang="es-ES" sz="1200" dirty="0">
                <a:latin typeface="Arial" panose="020B0604020202020204" pitchFamily="34" charset="0"/>
              </a:rPr>
              <a:t>Eficiencia energética, Protección de la biodiversidad, Gestión de agua y efluentes, Gestión de residuos, Preparación y respuesta ante incidentes y emergencias, Calidad de aire y  Gestión de Emisiones</a:t>
            </a:r>
          </a:p>
        </p:txBody>
      </p:sp>
      <p:sp>
        <p:nvSpPr>
          <p:cNvPr id="11" name="CuadroTexto 10">
            <a:extLst>
              <a:ext uri="{FF2B5EF4-FFF2-40B4-BE49-F238E27FC236}">
                <a16:creationId xmlns:a16="http://schemas.microsoft.com/office/drawing/2014/main" id="{75430709-6BEE-4B84-AD34-56D67F72C9F7}"/>
              </a:ext>
            </a:extLst>
          </p:cNvPr>
          <p:cNvSpPr txBox="1"/>
          <p:nvPr/>
        </p:nvSpPr>
        <p:spPr>
          <a:xfrm>
            <a:off x="4960842" y="4716173"/>
            <a:ext cx="3576010" cy="1015663"/>
          </a:xfrm>
          <a:prstGeom prst="rect">
            <a:avLst/>
          </a:prstGeom>
          <a:noFill/>
        </p:spPr>
        <p:txBody>
          <a:bodyPr wrap="square">
            <a:spAutoFit/>
          </a:bodyPr>
          <a:lstStyle/>
          <a:p>
            <a:pPr algn="just" rtl="0" fontAlgn="base">
              <a:spcBef>
                <a:spcPts val="0"/>
              </a:spcBef>
              <a:spcAft>
                <a:spcPts val="0"/>
              </a:spcAft>
              <a:buFont typeface="Arial" panose="020B0604020202020204" pitchFamily="34" charset="0"/>
              <a:buChar char="•"/>
            </a:pPr>
            <a:endParaRPr lang="es-ES" sz="1200" b="0" i="0" u="none" strike="noStrike" dirty="0">
              <a:solidFill>
                <a:srgbClr val="000000"/>
              </a:solidFill>
              <a:effectLst/>
              <a:latin typeface="Arial" panose="020B0604020202020204" pitchFamily="34" charset="0"/>
            </a:endParaRPr>
          </a:p>
          <a:p>
            <a:pPr algn="just" rtl="0" fontAlgn="base">
              <a:spcBef>
                <a:spcPts val="0"/>
              </a:spcBef>
              <a:spcAft>
                <a:spcPts val="0"/>
              </a:spcAft>
            </a:pPr>
            <a:r>
              <a:rPr lang="es-ES" sz="1200" b="0" i="0" u="none" strike="noStrike" dirty="0">
                <a:solidFill>
                  <a:srgbClr val="000000"/>
                </a:solidFill>
                <a:effectLst/>
                <a:latin typeface="Arial" panose="020B0604020202020204" pitchFamily="34" charset="0"/>
              </a:rPr>
              <a:t>Gobierno corporativo, Ética, transparencia y anticorrupción, Desempeño económico de la organización, Gestión de riesgos, Gestión responsable de la cadena de suministro.</a:t>
            </a:r>
          </a:p>
        </p:txBody>
      </p:sp>
    </p:spTree>
    <p:extLst>
      <p:ext uri="{BB962C8B-B14F-4D97-AF65-F5344CB8AC3E}">
        <p14:creationId xmlns:p14="http://schemas.microsoft.com/office/powerpoint/2010/main" val="4256486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76CC29-43F8-48ED-9425-F935799AC391}"/>
              </a:ext>
            </a:extLst>
          </p:cNvPr>
          <p:cNvSpPr>
            <a:spLocks noGrp="1"/>
          </p:cNvSpPr>
          <p:nvPr>
            <p:ph type="ctrTitle"/>
          </p:nvPr>
        </p:nvSpPr>
        <p:spPr/>
        <p:txBody>
          <a:bodyPr/>
          <a:lstStyle/>
          <a:p>
            <a:r>
              <a:rPr lang="es-ES" dirty="0"/>
              <a:t>ODS</a:t>
            </a:r>
            <a:endParaRPr lang="es-AR" dirty="0"/>
          </a:p>
        </p:txBody>
      </p:sp>
      <p:sp>
        <p:nvSpPr>
          <p:cNvPr id="3" name="Marcador de texto 2">
            <a:extLst>
              <a:ext uri="{FF2B5EF4-FFF2-40B4-BE49-F238E27FC236}">
                <a16:creationId xmlns:a16="http://schemas.microsoft.com/office/drawing/2014/main" id="{510491E9-5043-4C16-8657-579F2C500C6E}"/>
              </a:ext>
            </a:extLst>
          </p:cNvPr>
          <p:cNvSpPr>
            <a:spLocks noGrp="1"/>
          </p:cNvSpPr>
          <p:nvPr>
            <p:ph type="body" idx="1"/>
          </p:nvPr>
        </p:nvSpPr>
        <p:spPr/>
        <p:txBody>
          <a:bodyPr/>
          <a:lstStyle/>
          <a:p>
            <a:endParaRPr lang="es-AR" dirty="0"/>
          </a:p>
        </p:txBody>
      </p:sp>
      <p:pic>
        <p:nvPicPr>
          <p:cNvPr id="5" name="Imagen 4">
            <a:extLst>
              <a:ext uri="{FF2B5EF4-FFF2-40B4-BE49-F238E27FC236}">
                <a16:creationId xmlns:a16="http://schemas.microsoft.com/office/drawing/2014/main" id="{BE864E49-D432-4DC4-A184-41150AF0C03F}"/>
              </a:ext>
            </a:extLst>
          </p:cNvPr>
          <p:cNvPicPr>
            <a:picLocks noChangeAspect="1"/>
          </p:cNvPicPr>
          <p:nvPr/>
        </p:nvPicPr>
        <p:blipFill>
          <a:blip r:embed="rId2"/>
          <a:stretch>
            <a:fillRect/>
          </a:stretch>
        </p:blipFill>
        <p:spPr>
          <a:xfrm>
            <a:off x="80962" y="1915301"/>
            <a:ext cx="8067675" cy="3371850"/>
          </a:xfrm>
          <a:prstGeom prst="rect">
            <a:avLst/>
          </a:prstGeom>
        </p:spPr>
      </p:pic>
      <p:pic>
        <p:nvPicPr>
          <p:cNvPr id="6" name="Imagen 5">
            <a:extLst>
              <a:ext uri="{FF2B5EF4-FFF2-40B4-BE49-F238E27FC236}">
                <a16:creationId xmlns:a16="http://schemas.microsoft.com/office/drawing/2014/main" id="{30CC50EE-8704-4249-9690-8A7D1C26E481}"/>
              </a:ext>
            </a:extLst>
          </p:cNvPr>
          <p:cNvPicPr>
            <a:picLocks noChangeAspect="1"/>
          </p:cNvPicPr>
          <p:nvPr/>
        </p:nvPicPr>
        <p:blipFill rotWithShape="1">
          <a:blip r:embed="rId3"/>
          <a:srcRect l="1295" t="10452" r="2759"/>
          <a:stretch/>
        </p:blipFill>
        <p:spPr>
          <a:xfrm>
            <a:off x="161221" y="1180510"/>
            <a:ext cx="1906879" cy="934040"/>
          </a:xfrm>
          <a:prstGeom prst="rect">
            <a:avLst/>
          </a:prstGeom>
        </p:spPr>
      </p:pic>
    </p:spTree>
    <p:extLst>
      <p:ext uri="{BB962C8B-B14F-4D97-AF65-F5344CB8AC3E}">
        <p14:creationId xmlns:p14="http://schemas.microsoft.com/office/powerpoint/2010/main" val="934880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37"/>
        <p:cNvGrpSpPr/>
        <p:nvPr/>
      </p:nvGrpSpPr>
      <p:grpSpPr>
        <a:xfrm>
          <a:off x="0" y="0"/>
          <a:ext cx="0" cy="0"/>
          <a:chOff x="0" y="0"/>
          <a:chExt cx="0" cy="0"/>
        </a:xfrm>
      </p:grpSpPr>
      <p:sp>
        <p:nvSpPr>
          <p:cNvPr id="138" name="Google Shape;138;p12"/>
          <p:cNvSpPr txBox="1">
            <a:spLocks noGrp="1"/>
          </p:cNvSpPr>
          <p:nvPr>
            <p:ph type="ctrTitle"/>
          </p:nvPr>
        </p:nvSpPr>
        <p:spPr>
          <a:xfrm>
            <a:off x="450001" y="360000"/>
            <a:ext cx="8244000" cy="46166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3000"/>
              <a:buFont typeface="Arial"/>
              <a:buNone/>
            </a:pPr>
            <a:r>
              <a:rPr lang="es-AR"/>
              <a:t>YPF</a:t>
            </a:r>
            <a:endParaRPr/>
          </a:p>
        </p:txBody>
      </p:sp>
      <p:sp>
        <p:nvSpPr>
          <p:cNvPr id="139" name="Google Shape;139;p12"/>
          <p:cNvSpPr/>
          <p:nvPr/>
        </p:nvSpPr>
        <p:spPr>
          <a:xfrm>
            <a:off x="182879" y="1188720"/>
            <a:ext cx="4389121" cy="4549322"/>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s-AR" sz="1400" cap="none">
                <a:solidFill>
                  <a:schemeClr val="dk1"/>
                </a:solidFill>
                <a:latin typeface="Arial"/>
                <a:ea typeface="Arial"/>
                <a:cs typeface="Arial"/>
                <a:sym typeface="Arial"/>
              </a:rPr>
              <a:t>COMPROMISO CON LA SUSTENTABILIDAD</a:t>
            </a:r>
            <a:endParaRPr sz="140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None/>
            </a:pPr>
            <a:r>
              <a:rPr lang="es-AR" sz="1400">
                <a:solidFill>
                  <a:schemeClr val="dk1"/>
                </a:solidFill>
                <a:latin typeface="Arial"/>
                <a:ea typeface="Arial"/>
                <a:cs typeface="Arial"/>
                <a:sym typeface="Arial"/>
              </a:rPr>
              <a:t>Entendemos la Sustentabilidad, en su triple dimensión, económica, medioambiental y social, como una forma de llevar adelante las operaciones que crea valor para accionistas, los demás grupos de interés y para el país.</a:t>
            </a:r>
            <a:endParaRPr sz="140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None/>
            </a:pPr>
            <a:r>
              <a:rPr lang="es-AR" sz="1400">
                <a:solidFill>
                  <a:schemeClr val="dk1"/>
                </a:solidFill>
                <a:latin typeface="Arial"/>
                <a:ea typeface="Arial"/>
                <a:cs typeface="Arial"/>
                <a:sym typeface="Arial"/>
              </a:rPr>
              <a:t>Las prioridades de Sustentabilidad están incorporadas a la estrategia de negocio para llevar adelante operaciones responsables que fortalezcan la competitividad de la compañía a largo plazo.</a:t>
            </a:r>
            <a:endParaRPr sz="1400">
              <a:solidFill>
                <a:schemeClr val="dk1"/>
              </a:solidFill>
              <a:latin typeface="Calibri"/>
              <a:ea typeface="Calibri"/>
              <a:cs typeface="Calibri"/>
              <a:sym typeface="Calibri"/>
            </a:endParaRPr>
          </a:p>
          <a:p>
            <a:pPr marL="0" marR="0" lvl="0" indent="0" algn="l" rtl="0">
              <a:lnSpc>
                <a:spcPct val="107000"/>
              </a:lnSpc>
              <a:spcBef>
                <a:spcPts val="800"/>
              </a:spcBef>
              <a:spcAft>
                <a:spcPts val="0"/>
              </a:spcAft>
              <a:buNone/>
            </a:pPr>
            <a:r>
              <a:rPr lang="es-AR" sz="1400" b="1">
                <a:solidFill>
                  <a:schemeClr val="dk1"/>
                </a:solidFill>
                <a:latin typeface="Arial"/>
                <a:ea typeface="Arial"/>
                <a:cs typeface="Arial"/>
                <a:sym typeface="Arial"/>
              </a:rPr>
              <a:t>ODS PRIORIZADOS</a:t>
            </a:r>
            <a:endParaRPr sz="1400">
              <a:solidFill>
                <a:schemeClr val="dk1"/>
              </a:solidFill>
              <a:latin typeface="Calibri"/>
              <a:ea typeface="Calibri"/>
              <a:cs typeface="Calibri"/>
              <a:sym typeface="Calibri"/>
            </a:endParaRPr>
          </a:p>
          <a:p>
            <a:pPr marL="0" marR="0" lvl="0" indent="0" algn="l" rtl="0">
              <a:lnSpc>
                <a:spcPct val="107000"/>
              </a:lnSpc>
              <a:spcBef>
                <a:spcPts val="0"/>
              </a:spcBef>
              <a:spcAft>
                <a:spcPts val="0"/>
              </a:spcAft>
              <a:buNone/>
            </a:pPr>
            <a:r>
              <a:rPr lang="es-AR" sz="1400">
                <a:solidFill>
                  <a:schemeClr val="dk1"/>
                </a:solidFill>
                <a:latin typeface="Arial"/>
                <a:ea typeface="Arial"/>
                <a:cs typeface="Arial"/>
                <a:sym typeface="Arial"/>
              </a:rPr>
              <a:t>YPF busca también contribuir al logro de los Objetivos de Desarrollo Sostenible planteados en la Agenda 2030 de Naciones Unidas. Adhiere a los 17 ODS y como compañía de energía, contribuye en particular a los objetivos 7, 8, 9, 12 y 13. También trabajamos para avanzar en materias de ODS 5, 16 Y 17.</a:t>
            </a:r>
            <a:endParaRPr sz="1400">
              <a:solidFill>
                <a:schemeClr val="dk1"/>
              </a:solidFill>
              <a:latin typeface="Calibri"/>
              <a:ea typeface="Calibri"/>
              <a:cs typeface="Calibri"/>
              <a:sym typeface="Calibri"/>
            </a:endParaRPr>
          </a:p>
        </p:txBody>
      </p:sp>
      <p:pic>
        <p:nvPicPr>
          <p:cNvPr id="140" name="Google Shape;140;p12"/>
          <p:cNvPicPr preferRelativeResize="0"/>
          <p:nvPr/>
        </p:nvPicPr>
        <p:blipFill rotWithShape="1">
          <a:blip r:embed="rId3">
            <a:alphaModFix/>
          </a:blip>
          <a:srcRect l="53188" t="27295" r="10520" b="8930"/>
          <a:stretch/>
        </p:blipFill>
        <p:spPr>
          <a:xfrm>
            <a:off x="4572001" y="1377178"/>
            <a:ext cx="4415246" cy="4172405"/>
          </a:xfrm>
          <a:prstGeom prst="rect">
            <a:avLst/>
          </a:prstGeom>
          <a:noFill/>
          <a:ln>
            <a:noFill/>
          </a:ln>
        </p:spPr>
      </p:pic>
    </p:spTree>
  </p:cSld>
  <p:clrMapOvr>
    <a:masterClrMapping/>
  </p:clrMapOvr>
</p:sld>
</file>

<file path=ppt/theme/theme1.xml><?xml version="1.0" encoding="utf-8"?>
<a:theme xmlns:a="http://schemas.openxmlformats.org/drawingml/2006/main" name="3_ホワイト">
  <a:themeElements>
    <a:clrScheme name="ユーザー定義 2">
      <a:dk1>
        <a:srgbClr val="000000"/>
      </a:dk1>
      <a:lt1>
        <a:srgbClr val="FFFFFF"/>
      </a:lt1>
      <a:dk2>
        <a:srgbClr val="868686"/>
      </a:dk2>
      <a:lt2>
        <a:srgbClr val="DEDEDE"/>
      </a:lt2>
      <a:accent1>
        <a:srgbClr val="F09600"/>
      </a:accent1>
      <a:accent2>
        <a:srgbClr val="00A5D7"/>
      </a:accent2>
      <a:accent3>
        <a:srgbClr val="AAC800"/>
      </a:accent3>
      <a:accent4>
        <a:srgbClr val="F05900"/>
      </a:accent4>
      <a:accent5>
        <a:srgbClr val="006FD7"/>
      </a:accent5>
      <a:accent6>
        <a:srgbClr val="78C800"/>
      </a:accent6>
      <a:hlink>
        <a:srgbClr val="00376B"/>
      </a:hlink>
      <a:folHlink>
        <a:srgbClr val="6A6A6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ホワイ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482</TotalTime>
  <Words>1839</Words>
  <Application>Microsoft Office PowerPoint</Application>
  <PresentationFormat>Presentación en pantalla (4:3)</PresentationFormat>
  <Paragraphs>80</Paragraphs>
  <Slides>24</Slides>
  <Notes>18</Notes>
  <HiddenSlides>1</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24</vt:i4>
      </vt:variant>
    </vt:vector>
  </HeadingPairs>
  <TitlesOfParts>
    <vt:vector size="29" baseType="lpstr">
      <vt:lpstr>Arial</vt:lpstr>
      <vt:lpstr>Calibri</vt:lpstr>
      <vt:lpstr>Times New Roman</vt:lpstr>
      <vt:lpstr>Verdana</vt:lpstr>
      <vt:lpstr>3_ホワイト</vt:lpstr>
      <vt:lpstr>Trabajo integrador  Herramientas internacionales de gestión</vt:lpstr>
      <vt:lpstr>¿Te imaginas un día sin energía?</vt:lpstr>
      <vt:lpstr>Presentación de PowerPoint</vt:lpstr>
      <vt:lpstr>Presentación de PowerPoint</vt:lpstr>
      <vt:lpstr>Presentación de PowerPoint</vt:lpstr>
      <vt:lpstr>DRIVERS</vt:lpstr>
      <vt:lpstr>Materialidad</vt:lpstr>
      <vt:lpstr>ODS</vt:lpstr>
      <vt:lpstr>YPF</vt:lpstr>
      <vt:lpstr>Estrategia</vt:lpstr>
      <vt:lpstr>Materialidad</vt:lpstr>
      <vt:lpstr>stakeholders</vt:lpstr>
      <vt:lpstr>Presentación de PowerPoint</vt:lpstr>
      <vt:lpstr>Presentación de PowerPoint</vt:lpstr>
      <vt:lpstr>Presentación de PowerPoint</vt:lpstr>
      <vt:lpstr>Presentación de PowerPoint</vt:lpstr>
      <vt:lpstr>Presentación de PowerPoint</vt:lpstr>
      <vt:lpstr>IPIECA, ARPEL y IAPG</vt:lpstr>
      <vt:lpstr>IPIECA</vt:lpstr>
      <vt:lpstr>IPIECA</vt:lpstr>
      <vt:lpstr>ARPEL</vt:lpstr>
      <vt:lpstr>https://es.arpel.org/sustainability/ </vt:lpstr>
      <vt:lpstr>IAPG</vt:lpstr>
      <vt:lpstr>IAPG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Trabajo integrador  Herramientas internacionales de gestión</dc:title>
  <dc:creator>Microsoft Office ユーザー</dc:creator>
  <cp:lastModifiedBy>Cordero, Evangelina Natalia</cp:lastModifiedBy>
  <cp:revision>13</cp:revision>
  <dcterms:created xsi:type="dcterms:W3CDTF">2018-03-29T18:51:13Z</dcterms:created>
  <dcterms:modified xsi:type="dcterms:W3CDTF">2023-08-06T01:38:17Z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0x0101002BF801C3EF8CD842BA46BC627F56ED5B</vt:lpwstr>
  </property>
</Properties>
</file>